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322" r:id="rId2"/>
    <p:sldId id="324" r:id="rId3"/>
    <p:sldId id="333" r:id="rId4"/>
    <p:sldId id="331" r:id="rId5"/>
    <p:sldId id="332" r:id="rId6"/>
    <p:sldId id="334" r:id="rId7"/>
    <p:sldId id="335" r:id="rId8"/>
    <p:sldId id="327" r:id="rId9"/>
    <p:sldId id="336" r:id="rId10"/>
    <p:sldId id="277" r:id="rId11"/>
    <p:sldId id="329" r:id="rId12"/>
  </p:sldIdLst>
  <p:sldSz cx="9144000" cy="5143500" type="screen16x9"/>
  <p:notesSz cx="6858000" cy="9144000"/>
  <p:embeddedFontLst>
    <p:embeddedFont>
      <p:font typeface="Lexend Deca" panose="020B0604020202020204" charset="0"/>
      <p:regular r:id="rId14"/>
      <p:bold r:id="rId15"/>
    </p:embeddedFont>
    <p:embeddedFont>
      <p:font typeface="Lexend Deca Light" panose="020B0604020202020204" charset="0"/>
      <p:regular r:id="rId16"/>
      <p:bold r:id="rId17"/>
    </p:embeddedFont>
    <p:embeddedFont>
      <p:font typeface="Lexend Deca Medium" panose="020B0604020202020204" charset="0"/>
      <p:regular r:id="rId18"/>
      <p:bold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Sarabun" panose="020B0604020202020204" charset="-34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FC9F8-5523-4506-8F8E-C3BE24C8B6E3}" v="22" dt="2024-04-25T20:19:11.534"/>
    <p1510:client id="{41FADD89-86E2-40E1-80B2-C691F9F5B1E5}" v="634" dt="2024-04-26T01:39:33.745"/>
    <p1510:client id="{6E488882-3C27-4991-A6A3-86EF6BBFAA55}" v="13" dt="2024-04-26T01:26:30.738"/>
  </p1510:revLst>
</p1510:revInfo>
</file>

<file path=ppt/tableStyles.xml><?xml version="1.0" encoding="utf-8"?>
<a:tblStyleLst xmlns:a="http://schemas.openxmlformats.org/drawingml/2006/main" def="{7389E82D-5F0E-4C55-8A2C-28EF943CA691}">
  <a:tblStyle styleId="{7389E82D-5F0E-4C55-8A2C-28EF943CA6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F9C8D7-5259-44AD-8E4E-89B21D61DFC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7206b53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7206b53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37006e97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37006e97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37006e97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37006e97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32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58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ce4e45307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ce4e45307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157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37006e97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37006e97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40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37006e97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37006e97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99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Disk Acquisition</a:t>
            </a:r>
            <a:br>
              <a:rPr lang="en-US"/>
            </a:br>
            <a:endParaRPr lang="en-US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63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37006e97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37006e97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68900" y="168900"/>
            <a:ext cx="8806200" cy="4805700"/>
            <a:chOff x="168900" y="168900"/>
            <a:chExt cx="8806200" cy="4805700"/>
          </a:xfrm>
        </p:grpSpPr>
        <p:sp>
          <p:nvSpPr>
            <p:cNvPr id="10" name="Google Shape;10;p2"/>
            <p:cNvSpPr/>
            <p:nvPr/>
          </p:nvSpPr>
          <p:spPr>
            <a:xfrm>
              <a:off x="168900" y="168900"/>
              <a:ext cx="8806200" cy="480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68900" y="168900"/>
              <a:ext cx="8806200" cy="4805700"/>
              <a:chOff x="168900" y="168900"/>
              <a:chExt cx="8806200" cy="4805700"/>
            </a:xfrm>
          </p:grpSpPr>
          <p:grpSp>
            <p:nvGrpSpPr>
              <p:cNvPr id="12" name="Google Shape;12;p2"/>
              <p:cNvGrpSpPr/>
              <p:nvPr/>
            </p:nvGrpSpPr>
            <p:grpSpPr>
              <a:xfrm>
                <a:off x="168900" y="3626125"/>
                <a:ext cx="5134675" cy="1344900"/>
                <a:chOff x="168900" y="4974600"/>
                <a:chExt cx="5134675" cy="1344900"/>
              </a:xfrm>
            </p:grpSpPr>
            <p:cxnSp>
              <p:nvCxnSpPr>
                <p:cNvPr id="13" name="Google Shape;13;p2"/>
                <p:cNvCxnSpPr/>
                <p:nvPr/>
              </p:nvCxnSpPr>
              <p:spPr>
                <a:xfrm>
                  <a:off x="1689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3076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4464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>
                  <a:off x="5852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Google Shape;17;p2"/>
                <p:cNvCxnSpPr/>
                <p:nvPr/>
              </p:nvCxnSpPr>
              <p:spPr>
                <a:xfrm>
                  <a:off x="7240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8627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10015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11403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21;p2"/>
                <p:cNvCxnSpPr/>
                <p:nvPr/>
              </p:nvCxnSpPr>
              <p:spPr>
                <a:xfrm>
                  <a:off x="12791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" name="Google Shape;22;p2"/>
                <p:cNvCxnSpPr/>
                <p:nvPr/>
              </p:nvCxnSpPr>
              <p:spPr>
                <a:xfrm>
                  <a:off x="14178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15566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16954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>
                  <a:off x="18342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19729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21117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22505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23893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30;p2"/>
                <p:cNvCxnSpPr/>
                <p:nvPr/>
              </p:nvCxnSpPr>
              <p:spPr>
                <a:xfrm>
                  <a:off x="25280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2"/>
                <p:cNvCxnSpPr/>
                <p:nvPr/>
              </p:nvCxnSpPr>
              <p:spPr>
                <a:xfrm>
                  <a:off x="26668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" name="Google Shape;32;p2"/>
                <p:cNvCxnSpPr/>
                <p:nvPr/>
              </p:nvCxnSpPr>
              <p:spPr>
                <a:xfrm>
                  <a:off x="28056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29444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30831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32219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33607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34995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36382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37770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2"/>
                <p:cNvCxnSpPr/>
                <p:nvPr/>
              </p:nvCxnSpPr>
              <p:spPr>
                <a:xfrm>
                  <a:off x="39158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2"/>
                <p:cNvCxnSpPr/>
                <p:nvPr/>
              </p:nvCxnSpPr>
              <p:spPr>
                <a:xfrm>
                  <a:off x="43321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2"/>
                <p:cNvCxnSpPr/>
                <p:nvPr/>
              </p:nvCxnSpPr>
              <p:spPr>
                <a:xfrm>
                  <a:off x="46097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2"/>
                <p:cNvCxnSpPr/>
                <p:nvPr/>
              </p:nvCxnSpPr>
              <p:spPr>
                <a:xfrm>
                  <a:off x="47484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2"/>
                <p:cNvCxnSpPr/>
                <p:nvPr/>
              </p:nvCxnSpPr>
              <p:spPr>
                <a:xfrm>
                  <a:off x="48872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" name="Google Shape;45;p2"/>
                <p:cNvCxnSpPr/>
                <p:nvPr/>
              </p:nvCxnSpPr>
              <p:spPr>
                <a:xfrm>
                  <a:off x="50260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>
                  <a:off x="51648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2"/>
                <p:cNvCxnSpPr/>
                <p:nvPr/>
              </p:nvCxnSpPr>
              <p:spPr>
                <a:xfrm>
                  <a:off x="53035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>
                  <a:off x="40546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49;p2"/>
                <p:cNvCxnSpPr/>
                <p:nvPr/>
              </p:nvCxnSpPr>
              <p:spPr>
                <a:xfrm>
                  <a:off x="41933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" name="Google Shape;50;p2"/>
                <p:cNvCxnSpPr/>
                <p:nvPr/>
              </p:nvCxnSpPr>
              <p:spPr>
                <a:xfrm>
                  <a:off x="44709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1" name="Google Shape;51;p2"/>
              <p:cNvSpPr/>
              <p:nvPr/>
            </p:nvSpPr>
            <p:spPr>
              <a:xfrm>
                <a:off x="5303575" y="168900"/>
                <a:ext cx="3671400" cy="3460800"/>
              </a:xfrm>
              <a:prstGeom prst="rect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cxnSp>
            <p:nvCxnSpPr>
              <p:cNvPr id="52" name="Google Shape;52;p2"/>
              <p:cNvCxnSpPr/>
              <p:nvPr/>
            </p:nvCxnSpPr>
            <p:spPr>
              <a:xfrm>
                <a:off x="5303575" y="168900"/>
                <a:ext cx="0" cy="4805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>
                <a:off x="168900" y="3629700"/>
                <a:ext cx="88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713250" y="1663700"/>
            <a:ext cx="4160100" cy="1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713250" y="4060675"/>
            <a:ext cx="3757200" cy="4758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8349625" y="3940250"/>
            <a:ext cx="162300" cy="716634"/>
            <a:chOff x="8349625" y="3940250"/>
            <a:chExt cx="162300" cy="716634"/>
          </a:xfrm>
        </p:grpSpPr>
        <p:cxnSp>
          <p:nvCxnSpPr>
            <p:cNvPr id="57" name="Google Shape;57;p2"/>
            <p:cNvCxnSpPr>
              <a:stCxn id="58" idx="4"/>
              <a:endCxn id="59" idx="0"/>
            </p:cNvCxnSpPr>
            <p:nvPr/>
          </p:nvCxnSpPr>
          <p:spPr>
            <a:xfrm>
              <a:off x="8430775" y="4102550"/>
              <a:ext cx="0" cy="39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" name="Google Shape;60;p2"/>
            <p:cNvGrpSpPr/>
            <p:nvPr/>
          </p:nvGrpSpPr>
          <p:grpSpPr>
            <a:xfrm>
              <a:off x="8349625" y="3940250"/>
              <a:ext cx="162300" cy="716634"/>
              <a:chOff x="8268475" y="3940263"/>
              <a:chExt cx="162300" cy="716634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268475" y="4217429"/>
                <a:ext cx="162300" cy="1623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268475" y="4494596"/>
                <a:ext cx="162300" cy="1623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268475" y="3940263"/>
                <a:ext cx="162300" cy="1623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31"/>
          <p:cNvGrpSpPr/>
          <p:nvPr/>
        </p:nvGrpSpPr>
        <p:grpSpPr>
          <a:xfrm>
            <a:off x="-123825" y="168900"/>
            <a:ext cx="9385305" cy="4805700"/>
            <a:chOff x="-123825" y="168900"/>
            <a:chExt cx="9385305" cy="4805700"/>
          </a:xfrm>
        </p:grpSpPr>
        <p:sp>
          <p:nvSpPr>
            <p:cNvPr id="1051" name="Google Shape;1051;p31"/>
            <p:cNvSpPr/>
            <p:nvPr/>
          </p:nvSpPr>
          <p:spPr>
            <a:xfrm>
              <a:off x="168900" y="168900"/>
              <a:ext cx="8806200" cy="480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grpSp>
          <p:nvGrpSpPr>
            <p:cNvPr id="1052" name="Google Shape;1052;p31"/>
            <p:cNvGrpSpPr/>
            <p:nvPr/>
          </p:nvGrpSpPr>
          <p:grpSpPr>
            <a:xfrm>
              <a:off x="-123825" y="488975"/>
              <a:ext cx="9385305" cy="4196800"/>
              <a:chOff x="-123825" y="488975"/>
              <a:chExt cx="9385305" cy="4196800"/>
            </a:xfrm>
          </p:grpSpPr>
          <p:sp>
            <p:nvSpPr>
              <p:cNvPr id="1053" name="Google Shape;1053;p31"/>
              <p:cNvSpPr/>
              <p:nvPr/>
            </p:nvSpPr>
            <p:spPr>
              <a:xfrm>
                <a:off x="8688780" y="488975"/>
                <a:ext cx="572700" cy="572700"/>
              </a:xfrm>
              <a:prstGeom prst="star8">
                <a:avLst>
                  <a:gd name="adj" fmla="val 19258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-123825" y="4113075"/>
                <a:ext cx="572700" cy="572700"/>
              </a:xfrm>
              <a:prstGeom prst="star8">
                <a:avLst>
                  <a:gd name="adj" fmla="val 19258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  <p:grpSp>
          <p:nvGrpSpPr>
            <p:cNvPr id="1055" name="Google Shape;1055;p31"/>
            <p:cNvGrpSpPr/>
            <p:nvPr/>
          </p:nvGrpSpPr>
          <p:grpSpPr>
            <a:xfrm rot="-5400000">
              <a:off x="7991300" y="4326825"/>
              <a:ext cx="162300" cy="716634"/>
              <a:chOff x="8349625" y="3940250"/>
              <a:chExt cx="162300" cy="716634"/>
            </a:xfrm>
          </p:grpSpPr>
          <p:cxnSp>
            <p:nvCxnSpPr>
              <p:cNvPr id="1056" name="Google Shape;1056;p31"/>
              <p:cNvCxnSpPr>
                <a:stCxn id="1057" idx="4"/>
                <a:endCxn id="1058" idx="0"/>
              </p:cNvCxnSpPr>
              <p:nvPr/>
            </p:nvCxnSpPr>
            <p:spPr>
              <a:xfrm rot="5400000">
                <a:off x="8234725" y="4298600"/>
                <a:ext cx="392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59" name="Google Shape;1059;p31"/>
              <p:cNvGrpSpPr/>
              <p:nvPr/>
            </p:nvGrpSpPr>
            <p:grpSpPr>
              <a:xfrm>
                <a:off x="8349625" y="3940250"/>
                <a:ext cx="162300" cy="716634"/>
                <a:chOff x="8268475" y="3940263"/>
                <a:chExt cx="162300" cy="716634"/>
              </a:xfrm>
            </p:grpSpPr>
            <p:sp>
              <p:nvSpPr>
                <p:cNvPr id="1060" name="Google Shape;1060;p31"/>
                <p:cNvSpPr/>
                <p:nvPr/>
              </p:nvSpPr>
              <p:spPr>
                <a:xfrm>
                  <a:off x="8268475" y="4217429"/>
                  <a:ext cx="162300" cy="1623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sp>
              <p:nvSpPr>
                <p:cNvPr id="1058" name="Google Shape;1058;p31"/>
                <p:cNvSpPr/>
                <p:nvPr/>
              </p:nvSpPr>
              <p:spPr>
                <a:xfrm>
                  <a:off x="8268475" y="4494596"/>
                  <a:ext cx="162300" cy="1623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sp>
              <p:nvSpPr>
                <p:cNvPr id="1057" name="Google Shape;1057;p31"/>
                <p:cNvSpPr/>
                <p:nvPr/>
              </p:nvSpPr>
              <p:spPr>
                <a:xfrm>
                  <a:off x="8268475" y="3940263"/>
                  <a:ext cx="162300" cy="1623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4"/>
          <p:cNvGrpSpPr/>
          <p:nvPr/>
        </p:nvGrpSpPr>
        <p:grpSpPr>
          <a:xfrm>
            <a:off x="168900" y="168900"/>
            <a:ext cx="8806200" cy="4805700"/>
            <a:chOff x="168900" y="168900"/>
            <a:chExt cx="8806200" cy="480570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168900" y="168900"/>
              <a:ext cx="8799300" cy="4805700"/>
              <a:chOff x="168900" y="168900"/>
              <a:chExt cx="8799300" cy="48057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168900" y="168900"/>
                <a:ext cx="544200" cy="544200"/>
              </a:xfrm>
              <a:prstGeom prst="frame">
                <a:avLst>
                  <a:gd name="adj1" fmla="val 24959"/>
                </a:avLst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8424000" y="4430400"/>
                <a:ext cx="544200" cy="544200"/>
              </a:xfrm>
              <a:prstGeom prst="frame">
                <a:avLst>
                  <a:gd name="adj1" fmla="val 24959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  <p:sp>
          <p:nvSpPr>
            <p:cNvPr id="116" name="Google Shape;116;p4"/>
            <p:cNvSpPr/>
            <p:nvPr/>
          </p:nvSpPr>
          <p:spPr>
            <a:xfrm>
              <a:off x="168900" y="168900"/>
              <a:ext cx="8806200" cy="480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5" name="Google Shape;215;p6"/>
          <p:cNvGrpSpPr/>
          <p:nvPr/>
        </p:nvGrpSpPr>
        <p:grpSpPr>
          <a:xfrm>
            <a:off x="-860525" y="-914200"/>
            <a:ext cx="10865050" cy="6870600"/>
            <a:chOff x="-860525" y="-914200"/>
            <a:chExt cx="10865050" cy="6870600"/>
          </a:xfrm>
        </p:grpSpPr>
        <p:sp>
          <p:nvSpPr>
            <p:cNvPr id="216" name="Google Shape;216;p6"/>
            <p:cNvSpPr/>
            <p:nvPr/>
          </p:nvSpPr>
          <p:spPr>
            <a:xfrm>
              <a:off x="168900" y="168900"/>
              <a:ext cx="8806200" cy="480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grpSp>
          <p:nvGrpSpPr>
            <p:cNvPr id="217" name="Google Shape;217;p6"/>
            <p:cNvGrpSpPr/>
            <p:nvPr/>
          </p:nvGrpSpPr>
          <p:grpSpPr>
            <a:xfrm>
              <a:off x="-860525" y="-914200"/>
              <a:ext cx="10865050" cy="6870600"/>
              <a:chOff x="-860525" y="-914200"/>
              <a:chExt cx="10865050" cy="6870600"/>
            </a:xfrm>
          </p:grpSpPr>
          <p:grpSp>
            <p:nvGrpSpPr>
              <p:cNvPr id="218" name="Google Shape;218;p6"/>
              <p:cNvGrpSpPr/>
              <p:nvPr/>
            </p:nvGrpSpPr>
            <p:grpSpPr>
              <a:xfrm>
                <a:off x="8577125" y="4206800"/>
                <a:ext cx="1427400" cy="1749600"/>
                <a:chOff x="5458650" y="952983"/>
                <a:chExt cx="1427400" cy="1749600"/>
              </a:xfrm>
            </p:grpSpPr>
            <p:sp>
              <p:nvSpPr>
                <p:cNvPr id="219" name="Google Shape;219;p6"/>
                <p:cNvSpPr/>
                <p:nvPr/>
              </p:nvSpPr>
              <p:spPr>
                <a:xfrm>
                  <a:off x="5458650" y="952983"/>
                  <a:ext cx="1422300" cy="1749600"/>
                </a:xfrm>
                <a:prstGeom prst="roundRect">
                  <a:avLst>
                    <a:gd name="adj" fmla="val 8406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cxnSp>
              <p:nvCxnSpPr>
                <p:cNvPr id="220" name="Google Shape;220;p6"/>
                <p:cNvCxnSpPr/>
                <p:nvPr/>
              </p:nvCxnSpPr>
              <p:spPr>
                <a:xfrm>
                  <a:off x="5458650" y="1290675"/>
                  <a:ext cx="1427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21" name="Google Shape;221;p6"/>
                <p:cNvGrpSpPr/>
                <p:nvPr/>
              </p:nvGrpSpPr>
              <p:grpSpPr>
                <a:xfrm>
                  <a:off x="5604874" y="1073719"/>
                  <a:ext cx="514691" cy="112549"/>
                  <a:chOff x="5830050" y="1771525"/>
                  <a:chExt cx="720250" cy="157500"/>
                </a:xfrm>
              </p:grpSpPr>
              <p:sp>
                <p:nvSpPr>
                  <p:cNvPr id="222" name="Google Shape;222;p6"/>
                  <p:cNvSpPr/>
                  <p:nvPr/>
                </p:nvSpPr>
                <p:spPr>
                  <a:xfrm>
                    <a:off x="5830050" y="1771525"/>
                    <a:ext cx="157500" cy="15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  <p:sp>
                <p:nvSpPr>
                  <p:cNvPr id="223" name="Google Shape;223;p6"/>
                  <p:cNvSpPr/>
                  <p:nvPr/>
                </p:nvSpPr>
                <p:spPr>
                  <a:xfrm>
                    <a:off x="6111425" y="1771525"/>
                    <a:ext cx="157500" cy="1575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  <p:sp>
                <p:nvSpPr>
                  <p:cNvPr id="224" name="Google Shape;224;p6"/>
                  <p:cNvSpPr/>
                  <p:nvPr/>
                </p:nvSpPr>
                <p:spPr>
                  <a:xfrm>
                    <a:off x="6392800" y="1771525"/>
                    <a:ext cx="157500" cy="157500"/>
                  </a:xfrm>
                  <a:prstGeom prst="ellipse">
                    <a:avLst/>
                  </a:prstGeom>
                  <a:solidFill>
                    <a:schemeClr val="dk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</p:grpSp>
          </p:grpSp>
          <p:grpSp>
            <p:nvGrpSpPr>
              <p:cNvPr id="225" name="Google Shape;225;p6"/>
              <p:cNvGrpSpPr/>
              <p:nvPr/>
            </p:nvGrpSpPr>
            <p:grpSpPr>
              <a:xfrm>
                <a:off x="-860525" y="-914200"/>
                <a:ext cx="1427400" cy="1749600"/>
                <a:chOff x="5458650" y="952983"/>
                <a:chExt cx="1427400" cy="1749600"/>
              </a:xfrm>
            </p:grpSpPr>
            <p:sp>
              <p:nvSpPr>
                <p:cNvPr id="226" name="Google Shape;226;p6"/>
                <p:cNvSpPr/>
                <p:nvPr/>
              </p:nvSpPr>
              <p:spPr>
                <a:xfrm>
                  <a:off x="5458650" y="952983"/>
                  <a:ext cx="1422300" cy="1749600"/>
                </a:xfrm>
                <a:prstGeom prst="roundRect">
                  <a:avLst>
                    <a:gd name="adj" fmla="val 8406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cxnSp>
              <p:nvCxnSpPr>
                <p:cNvPr id="227" name="Google Shape;227;p6"/>
                <p:cNvCxnSpPr/>
                <p:nvPr/>
              </p:nvCxnSpPr>
              <p:spPr>
                <a:xfrm>
                  <a:off x="5458650" y="1290675"/>
                  <a:ext cx="1427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28" name="Google Shape;228;p6"/>
                <p:cNvGrpSpPr/>
                <p:nvPr/>
              </p:nvGrpSpPr>
              <p:grpSpPr>
                <a:xfrm>
                  <a:off x="5604874" y="1073719"/>
                  <a:ext cx="514691" cy="112549"/>
                  <a:chOff x="5830050" y="1771525"/>
                  <a:chExt cx="720250" cy="157500"/>
                </a:xfrm>
              </p:grpSpPr>
              <p:sp>
                <p:nvSpPr>
                  <p:cNvPr id="229" name="Google Shape;229;p6"/>
                  <p:cNvSpPr/>
                  <p:nvPr/>
                </p:nvSpPr>
                <p:spPr>
                  <a:xfrm>
                    <a:off x="5830050" y="1771525"/>
                    <a:ext cx="157500" cy="15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  <p:sp>
                <p:nvSpPr>
                  <p:cNvPr id="230" name="Google Shape;230;p6"/>
                  <p:cNvSpPr/>
                  <p:nvPr/>
                </p:nvSpPr>
                <p:spPr>
                  <a:xfrm>
                    <a:off x="6111425" y="1771525"/>
                    <a:ext cx="157500" cy="1575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  <p:sp>
                <p:nvSpPr>
                  <p:cNvPr id="231" name="Google Shape;231;p6"/>
                  <p:cNvSpPr/>
                  <p:nvPr/>
                </p:nvSpPr>
                <p:spPr>
                  <a:xfrm>
                    <a:off x="6392800" y="1771525"/>
                    <a:ext cx="157500" cy="157500"/>
                  </a:xfrm>
                  <a:prstGeom prst="ellipse">
                    <a:avLst/>
                  </a:prstGeom>
                  <a:solidFill>
                    <a:schemeClr val="dk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11"/>
          <p:cNvGrpSpPr/>
          <p:nvPr/>
        </p:nvGrpSpPr>
        <p:grpSpPr>
          <a:xfrm>
            <a:off x="-714175" y="168900"/>
            <a:ext cx="10572450" cy="4805700"/>
            <a:chOff x="-714175" y="168900"/>
            <a:chExt cx="10572450" cy="4805700"/>
          </a:xfrm>
        </p:grpSpPr>
        <p:sp>
          <p:nvSpPr>
            <p:cNvPr id="432" name="Google Shape;432;p11"/>
            <p:cNvSpPr/>
            <p:nvPr/>
          </p:nvSpPr>
          <p:spPr>
            <a:xfrm>
              <a:off x="168900" y="168900"/>
              <a:ext cx="8806200" cy="480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grpSp>
          <p:nvGrpSpPr>
            <p:cNvPr id="433" name="Google Shape;433;p11"/>
            <p:cNvGrpSpPr/>
            <p:nvPr/>
          </p:nvGrpSpPr>
          <p:grpSpPr>
            <a:xfrm>
              <a:off x="-714175" y="1696950"/>
              <a:ext cx="10572450" cy="3274269"/>
              <a:chOff x="-714175" y="1696950"/>
              <a:chExt cx="10572450" cy="3274269"/>
            </a:xfrm>
          </p:grpSpPr>
          <p:grpSp>
            <p:nvGrpSpPr>
              <p:cNvPr id="434" name="Google Shape;434;p11"/>
              <p:cNvGrpSpPr/>
              <p:nvPr/>
            </p:nvGrpSpPr>
            <p:grpSpPr>
              <a:xfrm>
                <a:off x="168900" y="2954400"/>
                <a:ext cx="8806200" cy="2016819"/>
                <a:chOff x="168900" y="2954400"/>
                <a:chExt cx="8806200" cy="2016819"/>
              </a:xfrm>
            </p:grpSpPr>
            <p:grpSp>
              <p:nvGrpSpPr>
                <p:cNvPr id="435" name="Google Shape;435;p11"/>
                <p:cNvGrpSpPr/>
                <p:nvPr/>
              </p:nvGrpSpPr>
              <p:grpSpPr>
                <a:xfrm>
                  <a:off x="168900" y="2954542"/>
                  <a:ext cx="8806106" cy="2016678"/>
                  <a:chOff x="168900" y="3626125"/>
                  <a:chExt cx="8881600" cy="1344900"/>
                </a:xfrm>
              </p:grpSpPr>
              <p:grpSp>
                <p:nvGrpSpPr>
                  <p:cNvPr id="436" name="Google Shape;436;p11"/>
                  <p:cNvGrpSpPr/>
                  <p:nvPr/>
                </p:nvGrpSpPr>
                <p:grpSpPr>
                  <a:xfrm>
                    <a:off x="168900" y="3626125"/>
                    <a:ext cx="5134675" cy="1344900"/>
                    <a:chOff x="168900" y="4974600"/>
                    <a:chExt cx="5134675" cy="1344900"/>
                  </a:xfrm>
                </p:grpSpPr>
                <p:cxnSp>
                  <p:nvCxnSpPr>
                    <p:cNvPr id="437" name="Google Shape;437;p11"/>
                    <p:cNvCxnSpPr/>
                    <p:nvPr/>
                  </p:nvCxnSpPr>
                  <p:spPr>
                    <a:xfrm>
                      <a:off x="1689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38" name="Google Shape;438;p11"/>
                    <p:cNvCxnSpPr/>
                    <p:nvPr/>
                  </p:nvCxnSpPr>
                  <p:spPr>
                    <a:xfrm>
                      <a:off x="3076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39" name="Google Shape;439;p11"/>
                    <p:cNvCxnSpPr/>
                    <p:nvPr/>
                  </p:nvCxnSpPr>
                  <p:spPr>
                    <a:xfrm>
                      <a:off x="4464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0" name="Google Shape;440;p11"/>
                    <p:cNvCxnSpPr/>
                    <p:nvPr/>
                  </p:nvCxnSpPr>
                  <p:spPr>
                    <a:xfrm>
                      <a:off x="5852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1" name="Google Shape;441;p11"/>
                    <p:cNvCxnSpPr/>
                    <p:nvPr/>
                  </p:nvCxnSpPr>
                  <p:spPr>
                    <a:xfrm>
                      <a:off x="7240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2" name="Google Shape;442;p11"/>
                    <p:cNvCxnSpPr/>
                    <p:nvPr/>
                  </p:nvCxnSpPr>
                  <p:spPr>
                    <a:xfrm>
                      <a:off x="8627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3" name="Google Shape;443;p11"/>
                    <p:cNvCxnSpPr/>
                    <p:nvPr/>
                  </p:nvCxnSpPr>
                  <p:spPr>
                    <a:xfrm>
                      <a:off x="10015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4" name="Google Shape;444;p11"/>
                    <p:cNvCxnSpPr/>
                    <p:nvPr/>
                  </p:nvCxnSpPr>
                  <p:spPr>
                    <a:xfrm>
                      <a:off x="11403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5" name="Google Shape;445;p11"/>
                    <p:cNvCxnSpPr/>
                    <p:nvPr/>
                  </p:nvCxnSpPr>
                  <p:spPr>
                    <a:xfrm>
                      <a:off x="12791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6" name="Google Shape;446;p11"/>
                    <p:cNvCxnSpPr/>
                    <p:nvPr/>
                  </p:nvCxnSpPr>
                  <p:spPr>
                    <a:xfrm>
                      <a:off x="14178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7" name="Google Shape;447;p11"/>
                    <p:cNvCxnSpPr/>
                    <p:nvPr/>
                  </p:nvCxnSpPr>
                  <p:spPr>
                    <a:xfrm>
                      <a:off x="15566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8" name="Google Shape;448;p11"/>
                    <p:cNvCxnSpPr/>
                    <p:nvPr/>
                  </p:nvCxnSpPr>
                  <p:spPr>
                    <a:xfrm>
                      <a:off x="16954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9" name="Google Shape;449;p11"/>
                    <p:cNvCxnSpPr/>
                    <p:nvPr/>
                  </p:nvCxnSpPr>
                  <p:spPr>
                    <a:xfrm>
                      <a:off x="18342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0" name="Google Shape;450;p11"/>
                    <p:cNvCxnSpPr/>
                    <p:nvPr/>
                  </p:nvCxnSpPr>
                  <p:spPr>
                    <a:xfrm>
                      <a:off x="19729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1" name="Google Shape;451;p11"/>
                    <p:cNvCxnSpPr/>
                    <p:nvPr/>
                  </p:nvCxnSpPr>
                  <p:spPr>
                    <a:xfrm>
                      <a:off x="21117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2" name="Google Shape;452;p11"/>
                    <p:cNvCxnSpPr/>
                    <p:nvPr/>
                  </p:nvCxnSpPr>
                  <p:spPr>
                    <a:xfrm>
                      <a:off x="22505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3" name="Google Shape;453;p11"/>
                    <p:cNvCxnSpPr/>
                    <p:nvPr/>
                  </p:nvCxnSpPr>
                  <p:spPr>
                    <a:xfrm>
                      <a:off x="23893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4" name="Google Shape;454;p11"/>
                    <p:cNvCxnSpPr/>
                    <p:nvPr/>
                  </p:nvCxnSpPr>
                  <p:spPr>
                    <a:xfrm>
                      <a:off x="25280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5" name="Google Shape;455;p11"/>
                    <p:cNvCxnSpPr/>
                    <p:nvPr/>
                  </p:nvCxnSpPr>
                  <p:spPr>
                    <a:xfrm>
                      <a:off x="26668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6" name="Google Shape;456;p11"/>
                    <p:cNvCxnSpPr/>
                    <p:nvPr/>
                  </p:nvCxnSpPr>
                  <p:spPr>
                    <a:xfrm>
                      <a:off x="28056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7" name="Google Shape;457;p11"/>
                    <p:cNvCxnSpPr/>
                    <p:nvPr/>
                  </p:nvCxnSpPr>
                  <p:spPr>
                    <a:xfrm>
                      <a:off x="29444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8" name="Google Shape;458;p11"/>
                    <p:cNvCxnSpPr/>
                    <p:nvPr/>
                  </p:nvCxnSpPr>
                  <p:spPr>
                    <a:xfrm>
                      <a:off x="30831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59" name="Google Shape;459;p11"/>
                    <p:cNvCxnSpPr/>
                    <p:nvPr/>
                  </p:nvCxnSpPr>
                  <p:spPr>
                    <a:xfrm>
                      <a:off x="32219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60" name="Google Shape;460;p11"/>
                    <p:cNvCxnSpPr/>
                    <p:nvPr/>
                  </p:nvCxnSpPr>
                  <p:spPr>
                    <a:xfrm>
                      <a:off x="33607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61" name="Google Shape;461;p11"/>
                    <p:cNvCxnSpPr/>
                    <p:nvPr/>
                  </p:nvCxnSpPr>
                  <p:spPr>
                    <a:xfrm>
                      <a:off x="34995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62" name="Google Shape;462;p11"/>
                    <p:cNvCxnSpPr/>
                    <p:nvPr/>
                  </p:nvCxnSpPr>
                  <p:spPr>
                    <a:xfrm>
                      <a:off x="36382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63" name="Google Shape;463;p11"/>
                    <p:cNvCxnSpPr/>
                    <p:nvPr/>
                  </p:nvCxnSpPr>
                  <p:spPr>
                    <a:xfrm>
                      <a:off x="37770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64" name="Google Shape;464;p11"/>
                    <p:cNvCxnSpPr/>
                    <p:nvPr/>
                  </p:nvCxnSpPr>
                  <p:spPr>
                    <a:xfrm>
                      <a:off x="39158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65" name="Google Shape;465;p11"/>
                    <p:cNvCxnSpPr/>
                    <p:nvPr/>
                  </p:nvCxnSpPr>
                  <p:spPr>
                    <a:xfrm>
                      <a:off x="43321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66" name="Google Shape;466;p11"/>
                    <p:cNvCxnSpPr/>
                    <p:nvPr/>
                  </p:nvCxnSpPr>
                  <p:spPr>
                    <a:xfrm>
                      <a:off x="46097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67" name="Google Shape;467;p11"/>
                    <p:cNvCxnSpPr/>
                    <p:nvPr/>
                  </p:nvCxnSpPr>
                  <p:spPr>
                    <a:xfrm>
                      <a:off x="47484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68" name="Google Shape;468;p11"/>
                    <p:cNvCxnSpPr/>
                    <p:nvPr/>
                  </p:nvCxnSpPr>
                  <p:spPr>
                    <a:xfrm>
                      <a:off x="48872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69" name="Google Shape;469;p11"/>
                    <p:cNvCxnSpPr/>
                    <p:nvPr/>
                  </p:nvCxnSpPr>
                  <p:spPr>
                    <a:xfrm>
                      <a:off x="50260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" name="Google Shape;470;p11"/>
                    <p:cNvCxnSpPr/>
                    <p:nvPr/>
                  </p:nvCxnSpPr>
                  <p:spPr>
                    <a:xfrm>
                      <a:off x="51648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1" name="Google Shape;471;p11"/>
                    <p:cNvCxnSpPr/>
                    <p:nvPr/>
                  </p:nvCxnSpPr>
                  <p:spPr>
                    <a:xfrm>
                      <a:off x="53035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2" name="Google Shape;472;p11"/>
                    <p:cNvCxnSpPr/>
                    <p:nvPr/>
                  </p:nvCxnSpPr>
                  <p:spPr>
                    <a:xfrm>
                      <a:off x="40546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3" name="Google Shape;473;p11"/>
                    <p:cNvCxnSpPr/>
                    <p:nvPr/>
                  </p:nvCxnSpPr>
                  <p:spPr>
                    <a:xfrm>
                      <a:off x="41933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4" name="Google Shape;474;p11"/>
                    <p:cNvCxnSpPr/>
                    <p:nvPr/>
                  </p:nvCxnSpPr>
                  <p:spPr>
                    <a:xfrm>
                      <a:off x="44709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5" name="Google Shape;475;p11"/>
                  <p:cNvGrpSpPr/>
                  <p:nvPr/>
                </p:nvGrpSpPr>
                <p:grpSpPr>
                  <a:xfrm>
                    <a:off x="5442350" y="3626125"/>
                    <a:ext cx="3608150" cy="1344900"/>
                    <a:chOff x="307675" y="4974600"/>
                    <a:chExt cx="3608150" cy="1344900"/>
                  </a:xfrm>
                </p:grpSpPr>
                <p:cxnSp>
                  <p:nvCxnSpPr>
                    <p:cNvPr id="476" name="Google Shape;476;p11"/>
                    <p:cNvCxnSpPr/>
                    <p:nvPr/>
                  </p:nvCxnSpPr>
                  <p:spPr>
                    <a:xfrm>
                      <a:off x="3076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7" name="Google Shape;477;p11"/>
                    <p:cNvCxnSpPr/>
                    <p:nvPr/>
                  </p:nvCxnSpPr>
                  <p:spPr>
                    <a:xfrm>
                      <a:off x="4464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8" name="Google Shape;478;p11"/>
                    <p:cNvCxnSpPr/>
                    <p:nvPr/>
                  </p:nvCxnSpPr>
                  <p:spPr>
                    <a:xfrm>
                      <a:off x="5852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9" name="Google Shape;479;p11"/>
                    <p:cNvCxnSpPr/>
                    <p:nvPr/>
                  </p:nvCxnSpPr>
                  <p:spPr>
                    <a:xfrm>
                      <a:off x="7240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80" name="Google Shape;480;p11"/>
                    <p:cNvCxnSpPr/>
                    <p:nvPr/>
                  </p:nvCxnSpPr>
                  <p:spPr>
                    <a:xfrm>
                      <a:off x="8627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81" name="Google Shape;481;p11"/>
                    <p:cNvCxnSpPr/>
                    <p:nvPr/>
                  </p:nvCxnSpPr>
                  <p:spPr>
                    <a:xfrm>
                      <a:off x="10015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82" name="Google Shape;482;p11"/>
                    <p:cNvCxnSpPr/>
                    <p:nvPr/>
                  </p:nvCxnSpPr>
                  <p:spPr>
                    <a:xfrm>
                      <a:off x="11403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83" name="Google Shape;483;p11"/>
                    <p:cNvCxnSpPr/>
                    <p:nvPr/>
                  </p:nvCxnSpPr>
                  <p:spPr>
                    <a:xfrm>
                      <a:off x="12791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84" name="Google Shape;484;p11"/>
                    <p:cNvCxnSpPr/>
                    <p:nvPr/>
                  </p:nvCxnSpPr>
                  <p:spPr>
                    <a:xfrm>
                      <a:off x="14178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85" name="Google Shape;485;p11"/>
                    <p:cNvCxnSpPr/>
                    <p:nvPr/>
                  </p:nvCxnSpPr>
                  <p:spPr>
                    <a:xfrm>
                      <a:off x="15566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86" name="Google Shape;486;p11"/>
                    <p:cNvCxnSpPr/>
                    <p:nvPr/>
                  </p:nvCxnSpPr>
                  <p:spPr>
                    <a:xfrm>
                      <a:off x="16954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87" name="Google Shape;487;p11"/>
                    <p:cNvCxnSpPr/>
                    <p:nvPr/>
                  </p:nvCxnSpPr>
                  <p:spPr>
                    <a:xfrm>
                      <a:off x="18342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88" name="Google Shape;488;p11"/>
                    <p:cNvCxnSpPr/>
                    <p:nvPr/>
                  </p:nvCxnSpPr>
                  <p:spPr>
                    <a:xfrm>
                      <a:off x="19729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89" name="Google Shape;489;p11"/>
                    <p:cNvCxnSpPr/>
                    <p:nvPr/>
                  </p:nvCxnSpPr>
                  <p:spPr>
                    <a:xfrm>
                      <a:off x="21117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90" name="Google Shape;490;p11"/>
                    <p:cNvCxnSpPr/>
                    <p:nvPr/>
                  </p:nvCxnSpPr>
                  <p:spPr>
                    <a:xfrm>
                      <a:off x="22505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91" name="Google Shape;491;p11"/>
                    <p:cNvCxnSpPr/>
                    <p:nvPr/>
                  </p:nvCxnSpPr>
                  <p:spPr>
                    <a:xfrm>
                      <a:off x="23893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92" name="Google Shape;492;p11"/>
                    <p:cNvCxnSpPr/>
                    <p:nvPr/>
                  </p:nvCxnSpPr>
                  <p:spPr>
                    <a:xfrm>
                      <a:off x="25280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93" name="Google Shape;493;p11"/>
                    <p:cNvCxnSpPr/>
                    <p:nvPr/>
                  </p:nvCxnSpPr>
                  <p:spPr>
                    <a:xfrm>
                      <a:off x="26668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94" name="Google Shape;494;p11"/>
                    <p:cNvCxnSpPr/>
                    <p:nvPr/>
                  </p:nvCxnSpPr>
                  <p:spPr>
                    <a:xfrm>
                      <a:off x="28056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95" name="Google Shape;495;p11"/>
                    <p:cNvCxnSpPr/>
                    <p:nvPr/>
                  </p:nvCxnSpPr>
                  <p:spPr>
                    <a:xfrm>
                      <a:off x="29444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96" name="Google Shape;496;p11"/>
                    <p:cNvCxnSpPr/>
                    <p:nvPr/>
                  </p:nvCxnSpPr>
                  <p:spPr>
                    <a:xfrm>
                      <a:off x="30831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97" name="Google Shape;497;p11"/>
                    <p:cNvCxnSpPr/>
                    <p:nvPr/>
                  </p:nvCxnSpPr>
                  <p:spPr>
                    <a:xfrm>
                      <a:off x="32219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98" name="Google Shape;498;p11"/>
                    <p:cNvCxnSpPr/>
                    <p:nvPr/>
                  </p:nvCxnSpPr>
                  <p:spPr>
                    <a:xfrm>
                      <a:off x="33607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99" name="Google Shape;499;p11"/>
                    <p:cNvCxnSpPr/>
                    <p:nvPr/>
                  </p:nvCxnSpPr>
                  <p:spPr>
                    <a:xfrm>
                      <a:off x="349950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500" name="Google Shape;500;p11"/>
                    <p:cNvCxnSpPr/>
                    <p:nvPr/>
                  </p:nvCxnSpPr>
                  <p:spPr>
                    <a:xfrm>
                      <a:off x="363827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501" name="Google Shape;501;p11"/>
                    <p:cNvCxnSpPr/>
                    <p:nvPr/>
                  </p:nvCxnSpPr>
                  <p:spPr>
                    <a:xfrm>
                      <a:off x="3777050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502" name="Google Shape;502;p11"/>
                    <p:cNvCxnSpPr/>
                    <p:nvPr/>
                  </p:nvCxnSpPr>
                  <p:spPr>
                    <a:xfrm>
                      <a:off x="3915825" y="4974600"/>
                      <a:ext cx="0" cy="13449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  <p:cxnSp>
              <p:nvCxnSpPr>
                <p:cNvPr id="503" name="Google Shape;503;p11"/>
                <p:cNvCxnSpPr/>
                <p:nvPr/>
              </p:nvCxnSpPr>
              <p:spPr>
                <a:xfrm>
                  <a:off x="168900" y="2954400"/>
                  <a:ext cx="88062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04" name="Google Shape;504;p11"/>
              <p:cNvGrpSpPr/>
              <p:nvPr/>
            </p:nvGrpSpPr>
            <p:grpSpPr>
              <a:xfrm>
                <a:off x="8430875" y="1696950"/>
                <a:ext cx="1427400" cy="1749600"/>
                <a:chOff x="5458650" y="952983"/>
                <a:chExt cx="1427400" cy="1749600"/>
              </a:xfrm>
            </p:grpSpPr>
            <p:sp>
              <p:nvSpPr>
                <p:cNvPr id="505" name="Google Shape;505;p11"/>
                <p:cNvSpPr/>
                <p:nvPr/>
              </p:nvSpPr>
              <p:spPr>
                <a:xfrm>
                  <a:off x="5458650" y="952983"/>
                  <a:ext cx="1422300" cy="1749600"/>
                </a:xfrm>
                <a:prstGeom prst="roundRect">
                  <a:avLst>
                    <a:gd name="adj" fmla="val 8406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cxnSp>
              <p:nvCxnSpPr>
                <p:cNvPr id="506" name="Google Shape;506;p11"/>
                <p:cNvCxnSpPr/>
                <p:nvPr/>
              </p:nvCxnSpPr>
              <p:spPr>
                <a:xfrm>
                  <a:off x="5458650" y="1290675"/>
                  <a:ext cx="1427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507" name="Google Shape;507;p11"/>
                <p:cNvGrpSpPr/>
                <p:nvPr/>
              </p:nvGrpSpPr>
              <p:grpSpPr>
                <a:xfrm>
                  <a:off x="5604874" y="1073719"/>
                  <a:ext cx="514691" cy="112549"/>
                  <a:chOff x="5830050" y="1771525"/>
                  <a:chExt cx="720250" cy="157500"/>
                </a:xfrm>
              </p:grpSpPr>
              <p:sp>
                <p:nvSpPr>
                  <p:cNvPr id="508" name="Google Shape;508;p11"/>
                  <p:cNvSpPr/>
                  <p:nvPr/>
                </p:nvSpPr>
                <p:spPr>
                  <a:xfrm>
                    <a:off x="5830050" y="1771525"/>
                    <a:ext cx="157500" cy="15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>
                    <a:off x="6111425" y="1771525"/>
                    <a:ext cx="157500" cy="1575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>
                    <a:off x="6392800" y="1771525"/>
                    <a:ext cx="157500" cy="157500"/>
                  </a:xfrm>
                  <a:prstGeom prst="ellipse">
                    <a:avLst/>
                  </a:prstGeom>
                  <a:solidFill>
                    <a:schemeClr val="dk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</p:grpSp>
          </p:grpSp>
          <p:grpSp>
            <p:nvGrpSpPr>
              <p:cNvPr id="511" name="Google Shape;511;p11"/>
              <p:cNvGrpSpPr/>
              <p:nvPr/>
            </p:nvGrpSpPr>
            <p:grpSpPr>
              <a:xfrm>
                <a:off x="-714175" y="1696950"/>
                <a:ext cx="1427400" cy="1749600"/>
                <a:chOff x="5458650" y="952983"/>
                <a:chExt cx="1427400" cy="1749600"/>
              </a:xfrm>
            </p:grpSpPr>
            <p:sp>
              <p:nvSpPr>
                <p:cNvPr id="512" name="Google Shape;512;p11"/>
                <p:cNvSpPr/>
                <p:nvPr/>
              </p:nvSpPr>
              <p:spPr>
                <a:xfrm>
                  <a:off x="5458650" y="952983"/>
                  <a:ext cx="1422300" cy="1749600"/>
                </a:xfrm>
                <a:prstGeom prst="roundRect">
                  <a:avLst>
                    <a:gd name="adj" fmla="val 8406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cxnSp>
              <p:nvCxnSpPr>
                <p:cNvPr id="513" name="Google Shape;513;p11"/>
                <p:cNvCxnSpPr/>
                <p:nvPr/>
              </p:nvCxnSpPr>
              <p:spPr>
                <a:xfrm>
                  <a:off x="5458650" y="1290675"/>
                  <a:ext cx="1427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514" name="Google Shape;514;p11"/>
                <p:cNvGrpSpPr/>
                <p:nvPr/>
              </p:nvGrpSpPr>
              <p:grpSpPr>
                <a:xfrm>
                  <a:off x="5604874" y="1073719"/>
                  <a:ext cx="514691" cy="112549"/>
                  <a:chOff x="5830050" y="1771525"/>
                  <a:chExt cx="720250" cy="157500"/>
                </a:xfrm>
              </p:grpSpPr>
              <p:sp>
                <p:nvSpPr>
                  <p:cNvPr id="515" name="Google Shape;515;p11"/>
                  <p:cNvSpPr/>
                  <p:nvPr/>
                </p:nvSpPr>
                <p:spPr>
                  <a:xfrm>
                    <a:off x="5830050" y="1771525"/>
                    <a:ext cx="157500" cy="15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>
                    <a:off x="6111425" y="1771525"/>
                    <a:ext cx="157500" cy="1575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>
                    <a:off x="6392800" y="1771525"/>
                    <a:ext cx="157500" cy="157500"/>
                  </a:xfrm>
                  <a:prstGeom prst="ellipse">
                    <a:avLst/>
                  </a:prstGeom>
                  <a:solidFill>
                    <a:schemeClr val="dk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Sarabun"/>
                      <a:ea typeface="Sarabun"/>
                      <a:cs typeface="Sarabun"/>
                      <a:sym typeface="Sarabun"/>
                    </a:endParaRPr>
                  </a:p>
                </p:txBody>
              </p:sp>
            </p:grpSp>
          </p:grpSp>
        </p:grpSp>
      </p:grpSp>
      <p:sp>
        <p:nvSpPr>
          <p:cNvPr id="518" name="Google Shape;51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06525"/>
            <a:ext cx="6576000" cy="12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9" name="Google Shape;519;p11"/>
          <p:cNvSpPr txBox="1">
            <a:spLocks noGrp="1"/>
          </p:cNvSpPr>
          <p:nvPr>
            <p:ph type="subTitle" idx="1"/>
          </p:nvPr>
        </p:nvSpPr>
        <p:spPr>
          <a:xfrm>
            <a:off x="2073600" y="3642500"/>
            <a:ext cx="4996800" cy="4971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22"/>
          <p:cNvSpPr txBox="1">
            <a:spLocks noGrp="1"/>
          </p:cNvSpPr>
          <p:nvPr>
            <p:ph type="subTitle" idx="1"/>
          </p:nvPr>
        </p:nvSpPr>
        <p:spPr>
          <a:xfrm>
            <a:off x="2160936" y="187173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2"/>
          </p:nvPr>
        </p:nvSpPr>
        <p:spPr>
          <a:xfrm>
            <a:off x="5004864" y="187173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3"/>
          </p:nvPr>
        </p:nvSpPr>
        <p:spPr>
          <a:xfrm>
            <a:off x="2160936" y="35146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4"/>
          </p:nvPr>
        </p:nvSpPr>
        <p:spPr>
          <a:xfrm>
            <a:off x="5004864" y="35146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5"/>
          </p:nvPr>
        </p:nvSpPr>
        <p:spPr>
          <a:xfrm>
            <a:off x="2160936" y="158813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6"/>
          </p:nvPr>
        </p:nvSpPr>
        <p:spPr>
          <a:xfrm>
            <a:off x="2160936" y="32311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7"/>
          </p:nvPr>
        </p:nvSpPr>
        <p:spPr>
          <a:xfrm>
            <a:off x="5004861" y="158813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8"/>
          </p:nvPr>
        </p:nvSpPr>
        <p:spPr>
          <a:xfrm>
            <a:off x="5004861" y="32311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Tight Black"/>
              <a:buNone/>
              <a:defRPr sz="2000">
                <a:latin typeface="Inter Tight Black"/>
                <a:ea typeface="Inter Tight Black"/>
                <a:cs typeface="Inter Tight Black"/>
                <a:sym typeface="Inter Tight Black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-123825" y="168900"/>
            <a:ext cx="9385305" cy="4805700"/>
            <a:chOff x="-123825" y="168900"/>
            <a:chExt cx="9385305" cy="4805700"/>
          </a:xfrm>
        </p:grpSpPr>
        <p:sp>
          <p:nvSpPr>
            <p:cNvPr id="819" name="Google Shape;819;p22"/>
            <p:cNvSpPr/>
            <p:nvPr/>
          </p:nvSpPr>
          <p:spPr>
            <a:xfrm>
              <a:off x="168900" y="168900"/>
              <a:ext cx="8806200" cy="480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grpSp>
          <p:nvGrpSpPr>
            <p:cNvPr id="820" name="Google Shape;820;p22"/>
            <p:cNvGrpSpPr/>
            <p:nvPr/>
          </p:nvGrpSpPr>
          <p:grpSpPr>
            <a:xfrm>
              <a:off x="-123825" y="488975"/>
              <a:ext cx="9385305" cy="4196800"/>
              <a:chOff x="-123825" y="488975"/>
              <a:chExt cx="9385305" cy="4196800"/>
            </a:xfrm>
          </p:grpSpPr>
          <p:sp>
            <p:nvSpPr>
              <p:cNvPr id="821" name="Google Shape;821;p22"/>
              <p:cNvSpPr/>
              <p:nvPr/>
            </p:nvSpPr>
            <p:spPr>
              <a:xfrm>
                <a:off x="8688780" y="488975"/>
                <a:ext cx="572700" cy="572700"/>
              </a:xfrm>
              <a:prstGeom prst="star8">
                <a:avLst>
                  <a:gd name="adj" fmla="val 19258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-123825" y="4113075"/>
                <a:ext cx="572700" cy="572700"/>
              </a:xfrm>
              <a:prstGeom prst="star8">
                <a:avLst>
                  <a:gd name="adj" fmla="val 19258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19" name="Google Shape;919;p27"/>
          <p:cNvGrpSpPr/>
          <p:nvPr/>
        </p:nvGrpSpPr>
        <p:grpSpPr>
          <a:xfrm>
            <a:off x="-123825" y="168900"/>
            <a:ext cx="9385305" cy="4805700"/>
            <a:chOff x="-123825" y="168900"/>
            <a:chExt cx="9385305" cy="4805700"/>
          </a:xfrm>
        </p:grpSpPr>
        <p:sp>
          <p:nvSpPr>
            <p:cNvPr id="920" name="Google Shape;920;p27"/>
            <p:cNvSpPr/>
            <p:nvPr/>
          </p:nvSpPr>
          <p:spPr>
            <a:xfrm>
              <a:off x="168900" y="168900"/>
              <a:ext cx="8806200" cy="480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grpSp>
          <p:nvGrpSpPr>
            <p:cNvPr id="921" name="Google Shape;921;p27"/>
            <p:cNvGrpSpPr/>
            <p:nvPr/>
          </p:nvGrpSpPr>
          <p:grpSpPr>
            <a:xfrm>
              <a:off x="-123825" y="488975"/>
              <a:ext cx="9385305" cy="4196800"/>
              <a:chOff x="-123825" y="488975"/>
              <a:chExt cx="9385305" cy="4196800"/>
            </a:xfrm>
          </p:grpSpPr>
          <p:sp>
            <p:nvSpPr>
              <p:cNvPr id="922" name="Google Shape;922;p27"/>
              <p:cNvSpPr/>
              <p:nvPr/>
            </p:nvSpPr>
            <p:spPr>
              <a:xfrm>
                <a:off x="8688780" y="488975"/>
                <a:ext cx="572700" cy="572700"/>
              </a:xfrm>
              <a:prstGeom prst="star8">
                <a:avLst>
                  <a:gd name="adj" fmla="val 19258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923" name="Google Shape;923;p27"/>
              <p:cNvSpPr/>
              <p:nvPr/>
            </p:nvSpPr>
            <p:spPr>
              <a:xfrm>
                <a:off x="-123825" y="4113075"/>
                <a:ext cx="572700" cy="572700"/>
              </a:xfrm>
              <a:prstGeom prst="star8">
                <a:avLst>
                  <a:gd name="adj" fmla="val 19258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  <p:grpSp>
          <p:nvGrpSpPr>
            <p:cNvPr id="924" name="Google Shape;924;p27"/>
            <p:cNvGrpSpPr/>
            <p:nvPr/>
          </p:nvGrpSpPr>
          <p:grpSpPr>
            <a:xfrm rot="-5400000">
              <a:off x="7991300" y="4326825"/>
              <a:ext cx="162300" cy="716634"/>
              <a:chOff x="8349625" y="3940250"/>
              <a:chExt cx="162300" cy="716634"/>
            </a:xfrm>
          </p:grpSpPr>
          <p:cxnSp>
            <p:nvCxnSpPr>
              <p:cNvPr id="925" name="Google Shape;925;p27"/>
              <p:cNvCxnSpPr>
                <a:stCxn id="926" idx="4"/>
                <a:endCxn id="927" idx="0"/>
              </p:cNvCxnSpPr>
              <p:nvPr/>
            </p:nvCxnSpPr>
            <p:spPr>
              <a:xfrm rot="5400000">
                <a:off x="8234725" y="4298600"/>
                <a:ext cx="392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28" name="Google Shape;928;p27"/>
              <p:cNvGrpSpPr/>
              <p:nvPr/>
            </p:nvGrpSpPr>
            <p:grpSpPr>
              <a:xfrm>
                <a:off x="8349625" y="3940250"/>
                <a:ext cx="162300" cy="716634"/>
                <a:chOff x="8268475" y="3940263"/>
                <a:chExt cx="162300" cy="716634"/>
              </a:xfrm>
            </p:grpSpPr>
            <p:sp>
              <p:nvSpPr>
                <p:cNvPr id="929" name="Google Shape;929;p27"/>
                <p:cNvSpPr/>
                <p:nvPr/>
              </p:nvSpPr>
              <p:spPr>
                <a:xfrm>
                  <a:off x="8268475" y="4217429"/>
                  <a:ext cx="162300" cy="1623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sp>
              <p:nvSpPr>
                <p:cNvPr id="927" name="Google Shape;927;p27"/>
                <p:cNvSpPr/>
                <p:nvPr/>
              </p:nvSpPr>
              <p:spPr>
                <a:xfrm>
                  <a:off x="8268475" y="4494596"/>
                  <a:ext cx="162300" cy="1623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sp>
              <p:nvSpPr>
                <p:cNvPr id="926" name="Google Shape;926;p27"/>
                <p:cNvSpPr/>
                <p:nvPr/>
              </p:nvSpPr>
              <p:spPr>
                <a:xfrm>
                  <a:off x="8268475" y="3940263"/>
                  <a:ext cx="162300" cy="1623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29"/>
          <p:cNvGrpSpPr/>
          <p:nvPr/>
        </p:nvGrpSpPr>
        <p:grpSpPr>
          <a:xfrm>
            <a:off x="168900" y="168900"/>
            <a:ext cx="8806200" cy="4805700"/>
            <a:chOff x="168900" y="168900"/>
            <a:chExt cx="8806200" cy="4805700"/>
          </a:xfrm>
        </p:grpSpPr>
        <p:sp>
          <p:nvSpPr>
            <p:cNvPr id="938" name="Google Shape;938;p29"/>
            <p:cNvSpPr/>
            <p:nvPr/>
          </p:nvSpPr>
          <p:spPr>
            <a:xfrm>
              <a:off x="168900" y="168900"/>
              <a:ext cx="8806200" cy="480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grpSp>
          <p:nvGrpSpPr>
            <p:cNvPr id="939" name="Google Shape;939;p29"/>
            <p:cNvGrpSpPr/>
            <p:nvPr/>
          </p:nvGrpSpPr>
          <p:grpSpPr>
            <a:xfrm>
              <a:off x="5303525" y="168900"/>
              <a:ext cx="3671450" cy="4805700"/>
              <a:chOff x="5303525" y="168900"/>
              <a:chExt cx="3671450" cy="4805700"/>
            </a:xfrm>
          </p:grpSpPr>
          <p:sp>
            <p:nvSpPr>
              <p:cNvPr id="940" name="Google Shape;940;p29"/>
              <p:cNvSpPr/>
              <p:nvPr/>
            </p:nvSpPr>
            <p:spPr>
              <a:xfrm>
                <a:off x="5303575" y="168900"/>
                <a:ext cx="3671400" cy="3460800"/>
              </a:xfrm>
              <a:prstGeom prst="rect">
                <a:avLst/>
              </a:pr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cxnSp>
            <p:nvCxnSpPr>
              <p:cNvPr id="941" name="Google Shape;941;p29"/>
              <p:cNvCxnSpPr/>
              <p:nvPr/>
            </p:nvCxnSpPr>
            <p:spPr>
              <a:xfrm>
                <a:off x="5303575" y="168900"/>
                <a:ext cx="0" cy="4805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42" name="Google Shape;942;p29"/>
              <p:cNvGrpSpPr/>
              <p:nvPr/>
            </p:nvGrpSpPr>
            <p:grpSpPr>
              <a:xfrm>
                <a:off x="5303525" y="3626125"/>
                <a:ext cx="3671293" cy="1344900"/>
                <a:chOff x="1695425" y="4974600"/>
                <a:chExt cx="3608150" cy="1344900"/>
              </a:xfrm>
            </p:grpSpPr>
            <p:cxnSp>
              <p:nvCxnSpPr>
                <p:cNvPr id="943" name="Google Shape;943;p29"/>
                <p:cNvCxnSpPr/>
                <p:nvPr/>
              </p:nvCxnSpPr>
              <p:spPr>
                <a:xfrm>
                  <a:off x="16954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4" name="Google Shape;944;p29"/>
                <p:cNvCxnSpPr/>
                <p:nvPr/>
              </p:nvCxnSpPr>
              <p:spPr>
                <a:xfrm>
                  <a:off x="18342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5" name="Google Shape;945;p29"/>
                <p:cNvCxnSpPr/>
                <p:nvPr/>
              </p:nvCxnSpPr>
              <p:spPr>
                <a:xfrm>
                  <a:off x="19729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6" name="Google Shape;946;p29"/>
                <p:cNvCxnSpPr/>
                <p:nvPr/>
              </p:nvCxnSpPr>
              <p:spPr>
                <a:xfrm>
                  <a:off x="21117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7" name="Google Shape;947;p29"/>
                <p:cNvCxnSpPr/>
                <p:nvPr/>
              </p:nvCxnSpPr>
              <p:spPr>
                <a:xfrm>
                  <a:off x="22505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29"/>
                <p:cNvCxnSpPr/>
                <p:nvPr/>
              </p:nvCxnSpPr>
              <p:spPr>
                <a:xfrm>
                  <a:off x="23893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9" name="Google Shape;949;p29"/>
                <p:cNvCxnSpPr/>
                <p:nvPr/>
              </p:nvCxnSpPr>
              <p:spPr>
                <a:xfrm>
                  <a:off x="25280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0" name="Google Shape;950;p29"/>
                <p:cNvCxnSpPr/>
                <p:nvPr/>
              </p:nvCxnSpPr>
              <p:spPr>
                <a:xfrm>
                  <a:off x="26668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1" name="Google Shape;951;p29"/>
                <p:cNvCxnSpPr/>
                <p:nvPr/>
              </p:nvCxnSpPr>
              <p:spPr>
                <a:xfrm>
                  <a:off x="28056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29"/>
                <p:cNvCxnSpPr/>
                <p:nvPr/>
              </p:nvCxnSpPr>
              <p:spPr>
                <a:xfrm>
                  <a:off x="29444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3" name="Google Shape;953;p29"/>
                <p:cNvCxnSpPr/>
                <p:nvPr/>
              </p:nvCxnSpPr>
              <p:spPr>
                <a:xfrm>
                  <a:off x="30831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29"/>
                <p:cNvCxnSpPr/>
                <p:nvPr/>
              </p:nvCxnSpPr>
              <p:spPr>
                <a:xfrm>
                  <a:off x="32219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5" name="Google Shape;955;p29"/>
                <p:cNvCxnSpPr/>
                <p:nvPr/>
              </p:nvCxnSpPr>
              <p:spPr>
                <a:xfrm>
                  <a:off x="33607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6" name="Google Shape;956;p29"/>
                <p:cNvCxnSpPr/>
                <p:nvPr/>
              </p:nvCxnSpPr>
              <p:spPr>
                <a:xfrm>
                  <a:off x="34995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7" name="Google Shape;957;p29"/>
                <p:cNvCxnSpPr/>
                <p:nvPr/>
              </p:nvCxnSpPr>
              <p:spPr>
                <a:xfrm>
                  <a:off x="36382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8" name="Google Shape;958;p29"/>
                <p:cNvCxnSpPr/>
                <p:nvPr/>
              </p:nvCxnSpPr>
              <p:spPr>
                <a:xfrm>
                  <a:off x="37770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9" name="Google Shape;959;p29"/>
                <p:cNvCxnSpPr/>
                <p:nvPr/>
              </p:nvCxnSpPr>
              <p:spPr>
                <a:xfrm>
                  <a:off x="39158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0" name="Google Shape;960;p29"/>
                <p:cNvCxnSpPr/>
                <p:nvPr/>
              </p:nvCxnSpPr>
              <p:spPr>
                <a:xfrm>
                  <a:off x="43321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1" name="Google Shape;961;p29"/>
                <p:cNvCxnSpPr/>
                <p:nvPr/>
              </p:nvCxnSpPr>
              <p:spPr>
                <a:xfrm>
                  <a:off x="46097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2" name="Google Shape;962;p29"/>
                <p:cNvCxnSpPr/>
                <p:nvPr/>
              </p:nvCxnSpPr>
              <p:spPr>
                <a:xfrm>
                  <a:off x="47484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3" name="Google Shape;963;p29"/>
                <p:cNvCxnSpPr/>
                <p:nvPr/>
              </p:nvCxnSpPr>
              <p:spPr>
                <a:xfrm>
                  <a:off x="488725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4" name="Google Shape;964;p29"/>
                <p:cNvCxnSpPr/>
                <p:nvPr/>
              </p:nvCxnSpPr>
              <p:spPr>
                <a:xfrm>
                  <a:off x="50260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5" name="Google Shape;965;p29"/>
                <p:cNvCxnSpPr/>
                <p:nvPr/>
              </p:nvCxnSpPr>
              <p:spPr>
                <a:xfrm>
                  <a:off x="51648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6" name="Google Shape;966;p29"/>
                <p:cNvCxnSpPr/>
                <p:nvPr/>
              </p:nvCxnSpPr>
              <p:spPr>
                <a:xfrm>
                  <a:off x="53035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7" name="Google Shape;967;p29"/>
                <p:cNvCxnSpPr/>
                <p:nvPr/>
              </p:nvCxnSpPr>
              <p:spPr>
                <a:xfrm>
                  <a:off x="4054600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8" name="Google Shape;968;p29"/>
                <p:cNvCxnSpPr/>
                <p:nvPr/>
              </p:nvCxnSpPr>
              <p:spPr>
                <a:xfrm>
                  <a:off x="419337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9" name="Google Shape;969;p29"/>
                <p:cNvCxnSpPr/>
                <p:nvPr/>
              </p:nvCxnSpPr>
              <p:spPr>
                <a:xfrm>
                  <a:off x="4470925" y="4974600"/>
                  <a:ext cx="0" cy="1344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70" name="Google Shape;970;p29"/>
          <p:cNvSpPr txBox="1">
            <a:spLocks noGrp="1"/>
          </p:cNvSpPr>
          <p:nvPr>
            <p:ph type="title"/>
          </p:nvPr>
        </p:nvSpPr>
        <p:spPr>
          <a:xfrm>
            <a:off x="713275" y="539502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29"/>
          <p:cNvSpPr txBox="1">
            <a:spLocks noGrp="1"/>
          </p:cNvSpPr>
          <p:nvPr>
            <p:ph type="subTitle" idx="1"/>
          </p:nvPr>
        </p:nvSpPr>
        <p:spPr>
          <a:xfrm>
            <a:off x="713225" y="16731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29"/>
          <p:cNvSpPr txBox="1"/>
          <p:nvPr/>
        </p:nvSpPr>
        <p:spPr>
          <a:xfrm>
            <a:off x="713225" y="3611950"/>
            <a:ext cx="4266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CREDITS:</a:t>
            </a:r>
            <a:r>
              <a:rPr lang="en"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endParaRPr sz="1100" b="1" u="sng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0"/>
          <p:cNvSpPr/>
          <p:nvPr/>
        </p:nvSpPr>
        <p:spPr>
          <a:xfrm>
            <a:off x="168900" y="168900"/>
            <a:ext cx="8806200" cy="480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975" name="Google Shape;975;p30"/>
          <p:cNvGrpSpPr/>
          <p:nvPr/>
        </p:nvGrpSpPr>
        <p:grpSpPr>
          <a:xfrm>
            <a:off x="168900" y="168900"/>
            <a:ext cx="8806200" cy="4805700"/>
            <a:chOff x="168900" y="168900"/>
            <a:chExt cx="8806200" cy="4805700"/>
          </a:xfrm>
        </p:grpSpPr>
        <p:sp>
          <p:nvSpPr>
            <p:cNvPr id="976" name="Google Shape;976;p30"/>
            <p:cNvSpPr/>
            <p:nvPr/>
          </p:nvSpPr>
          <p:spPr>
            <a:xfrm>
              <a:off x="168900" y="168900"/>
              <a:ext cx="8806200" cy="480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8424000" y="168900"/>
              <a:ext cx="544200" cy="544200"/>
            </a:xfrm>
            <a:prstGeom prst="frame">
              <a:avLst>
                <a:gd name="adj1" fmla="val 2495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168900" y="168900"/>
              <a:ext cx="544200" cy="544200"/>
            </a:xfrm>
            <a:prstGeom prst="frame">
              <a:avLst>
                <a:gd name="adj1" fmla="val 24959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grpSp>
          <p:nvGrpSpPr>
            <p:cNvPr id="979" name="Google Shape;979;p30"/>
            <p:cNvGrpSpPr/>
            <p:nvPr/>
          </p:nvGrpSpPr>
          <p:grpSpPr>
            <a:xfrm>
              <a:off x="168900" y="4604039"/>
              <a:ext cx="8806200" cy="367184"/>
              <a:chOff x="168900" y="3932472"/>
              <a:chExt cx="8806200" cy="1038710"/>
            </a:xfrm>
          </p:grpSpPr>
          <p:grpSp>
            <p:nvGrpSpPr>
              <p:cNvPr id="980" name="Google Shape;980;p30"/>
              <p:cNvGrpSpPr/>
              <p:nvPr/>
            </p:nvGrpSpPr>
            <p:grpSpPr>
              <a:xfrm>
                <a:off x="168900" y="3932516"/>
                <a:ext cx="8806106" cy="1038666"/>
                <a:chOff x="168900" y="3626125"/>
                <a:chExt cx="8881600" cy="1344900"/>
              </a:xfrm>
            </p:grpSpPr>
            <p:grpSp>
              <p:nvGrpSpPr>
                <p:cNvPr id="981" name="Google Shape;981;p30"/>
                <p:cNvGrpSpPr/>
                <p:nvPr/>
              </p:nvGrpSpPr>
              <p:grpSpPr>
                <a:xfrm>
                  <a:off x="168900" y="3626125"/>
                  <a:ext cx="5134675" cy="1344900"/>
                  <a:chOff x="168900" y="4974600"/>
                  <a:chExt cx="5134675" cy="1344900"/>
                </a:xfrm>
              </p:grpSpPr>
              <p:cxnSp>
                <p:nvCxnSpPr>
                  <p:cNvPr id="982" name="Google Shape;982;p30"/>
                  <p:cNvCxnSpPr/>
                  <p:nvPr/>
                </p:nvCxnSpPr>
                <p:spPr>
                  <a:xfrm>
                    <a:off x="1689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3" name="Google Shape;983;p30"/>
                  <p:cNvCxnSpPr/>
                  <p:nvPr/>
                </p:nvCxnSpPr>
                <p:spPr>
                  <a:xfrm>
                    <a:off x="3076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4" name="Google Shape;984;p30"/>
                  <p:cNvCxnSpPr/>
                  <p:nvPr/>
                </p:nvCxnSpPr>
                <p:spPr>
                  <a:xfrm>
                    <a:off x="4464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5" name="Google Shape;985;p30"/>
                  <p:cNvCxnSpPr/>
                  <p:nvPr/>
                </p:nvCxnSpPr>
                <p:spPr>
                  <a:xfrm>
                    <a:off x="5852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6" name="Google Shape;986;p30"/>
                  <p:cNvCxnSpPr/>
                  <p:nvPr/>
                </p:nvCxnSpPr>
                <p:spPr>
                  <a:xfrm>
                    <a:off x="7240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7" name="Google Shape;987;p30"/>
                  <p:cNvCxnSpPr/>
                  <p:nvPr/>
                </p:nvCxnSpPr>
                <p:spPr>
                  <a:xfrm>
                    <a:off x="8627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8" name="Google Shape;988;p30"/>
                  <p:cNvCxnSpPr/>
                  <p:nvPr/>
                </p:nvCxnSpPr>
                <p:spPr>
                  <a:xfrm>
                    <a:off x="10015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9" name="Google Shape;989;p30"/>
                  <p:cNvCxnSpPr/>
                  <p:nvPr/>
                </p:nvCxnSpPr>
                <p:spPr>
                  <a:xfrm>
                    <a:off x="11403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0" name="Google Shape;990;p30"/>
                  <p:cNvCxnSpPr/>
                  <p:nvPr/>
                </p:nvCxnSpPr>
                <p:spPr>
                  <a:xfrm>
                    <a:off x="12791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1" name="Google Shape;991;p30"/>
                  <p:cNvCxnSpPr/>
                  <p:nvPr/>
                </p:nvCxnSpPr>
                <p:spPr>
                  <a:xfrm>
                    <a:off x="14178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2" name="Google Shape;992;p30"/>
                  <p:cNvCxnSpPr/>
                  <p:nvPr/>
                </p:nvCxnSpPr>
                <p:spPr>
                  <a:xfrm>
                    <a:off x="15566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3" name="Google Shape;993;p30"/>
                  <p:cNvCxnSpPr/>
                  <p:nvPr/>
                </p:nvCxnSpPr>
                <p:spPr>
                  <a:xfrm>
                    <a:off x="16954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4" name="Google Shape;994;p30"/>
                  <p:cNvCxnSpPr/>
                  <p:nvPr/>
                </p:nvCxnSpPr>
                <p:spPr>
                  <a:xfrm>
                    <a:off x="18342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5" name="Google Shape;995;p30"/>
                  <p:cNvCxnSpPr/>
                  <p:nvPr/>
                </p:nvCxnSpPr>
                <p:spPr>
                  <a:xfrm>
                    <a:off x="19729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6" name="Google Shape;996;p30"/>
                  <p:cNvCxnSpPr/>
                  <p:nvPr/>
                </p:nvCxnSpPr>
                <p:spPr>
                  <a:xfrm>
                    <a:off x="21117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7" name="Google Shape;997;p30"/>
                  <p:cNvCxnSpPr/>
                  <p:nvPr/>
                </p:nvCxnSpPr>
                <p:spPr>
                  <a:xfrm>
                    <a:off x="22505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8" name="Google Shape;998;p30"/>
                  <p:cNvCxnSpPr/>
                  <p:nvPr/>
                </p:nvCxnSpPr>
                <p:spPr>
                  <a:xfrm>
                    <a:off x="23893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9" name="Google Shape;999;p30"/>
                  <p:cNvCxnSpPr/>
                  <p:nvPr/>
                </p:nvCxnSpPr>
                <p:spPr>
                  <a:xfrm>
                    <a:off x="25280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0" name="Google Shape;1000;p30"/>
                  <p:cNvCxnSpPr/>
                  <p:nvPr/>
                </p:nvCxnSpPr>
                <p:spPr>
                  <a:xfrm>
                    <a:off x="26668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1" name="Google Shape;1001;p30"/>
                  <p:cNvCxnSpPr/>
                  <p:nvPr/>
                </p:nvCxnSpPr>
                <p:spPr>
                  <a:xfrm>
                    <a:off x="28056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2" name="Google Shape;1002;p30"/>
                  <p:cNvCxnSpPr/>
                  <p:nvPr/>
                </p:nvCxnSpPr>
                <p:spPr>
                  <a:xfrm>
                    <a:off x="29444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3" name="Google Shape;1003;p30"/>
                  <p:cNvCxnSpPr/>
                  <p:nvPr/>
                </p:nvCxnSpPr>
                <p:spPr>
                  <a:xfrm>
                    <a:off x="30831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4" name="Google Shape;1004;p30"/>
                  <p:cNvCxnSpPr/>
                  <p:nvPr/>
                </p:nvCxnSpPr>
                <p:spPr>
                  <a:xfrm>
                    <a:off x="32219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5" name="Google Shape;1005;p30"/>
                  <p:cNvCxnSpPr/>
                  <p:nvPr/>
                </p:nvCxnSpPr>
                <p:spPr>
                  <a:xfrm>
                    <a:off x="33607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6" name="Google Shape;1006;p30"/>
                  <p:cNvCxnSpPr/>
                  <p:nvPr/>
                </p:nvCxnSpPr>
                <p:spPr>
                  <a:xfrm>
                    <a:off x="34995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7" name="Google Shape;1007;p30"/>
                  <p:cNvCxnSpPr/>
                  <p:nvPr/>
                </p:nvCxnSpPr>
                <p:spPr>
                  <a:xfrm>
                    <a:off x="36382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8" name="Google Shape;1008;p30"/>
                  <p:cNvCxnSpPr/>
                  <p:nvPr/>
                </p:nvCxnSpPr>
                <p:spPr>
                  <a:xfrm>
                    <a:off x="37770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9" name="Google Shape;1009;p30"/>
                  <p:cNvCxnSpPr/>
                  <p:nvPr/>
                </p:nvCxnSpPr>
                <p:spPr>
                  <a:xfrm>
                    <a:off x="39158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0" name="Google Shape;1010;p30"/>
                  <p:cNvCxnSpPr/>
                  <p:nvPr/>
                </p:nvCxnSpPr>
                <p:spPr>
                  <a:xfrm>
                    <a:off x="43321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1" name="Google Shape;1011;p30"/>
                  <p:cNvCxnSpPr/>
                  <p:nvPr/>
                </p:nvCxnSpPr>
                <p:spPr>
                  <a:xfrm>
                    <a:off x="46097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2" name="Google Shape;1012;p30"/>
                  <p:cNvCxnSpPr/>
                  <p:nvPr/>
                </p:nvCxnSpPr>
                <p:spPr>
                  <a:xfrm>
                    <a:off x="47484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3" name="Google Shape;1013;p30"/>
                  <p:cNvCxnSpPr/>
                  <p:nvPr/>
                </p:nvCxnSpPr>
                <p:spPr>
                  <a:xfrm>
                    <a:off x="48872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4" name="Google Shape;1014;p30"/>
                  <p:cNvCxnSpPr/>
                  <p:nvPr/>
                </p:nvCxnSpPr>
                <p:spPr>
                  <a:xfrm>
                    <a:off x="50260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5" name="Google Shape;1015;p30"/>
                  <p:cNvCxnSpPr/>
                  <p:nvPr/>
                </p:nvCxnSpPr>
                <p:spPr>
                  <a:xfrm>
                    <a:off x="51648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6" name="Google Shape;1016;p30"/>
                  <p:cNvCxnSpPr/>
                  <p:nvPr/>
                </p:nvCxnSpPr>
                <p:spPr>
                  <a:xfrm>
                    <a:off x="53035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7" name="Google Shape;1017;p30"/>
                  <p:cNvCxnSpPr/>
                  <p:nvPr/>
                </p:nvCxnSpPr>
                <p:spPr>
                  <a:xfrm>
                    <a:off x="40546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8" name="Google Shape;1018;p30"/>
                  <p:cNvCxnSpPr/>
                  <p:nvPr/>
                </p:nvCxnSpPr>
                <p:spPr>
                  <a:xfrm>
                    <a:off x="41933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9" name="Google Shape;1019;p30"/>
                  <p:cNvCxnSpPr/>
                  <p:nvPr/>
                </p:nvCxnSpPr>
                <p:spPr>
                  <a:xfrm>
                    <a:off x="44709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20" name="Google Shape;1020;p30"/>
                <p:cNvGrpSpPr/>
                <p:nvPr/>
              </p:nvGrpSpPr>
              <p:grpSpPr>
                <a:xfrm>
                  <a:off x="5442350" y="3626125"/>
                  <a:ext cx="3608150" cy="1344900"/>
                  <a:chOff x="307675" y="4974600"/>
                  <a:chExt cx="3608150" cy="1344900"/>
                </a:xfrm>
              </p:grpSpPr>
              <p:cxnSp>
                <p:nvCxnSpPr>
                  <p:cNvPr id="1021" name="Google Shape;1021;p30"/>
                  <p:cNvCxnSpPr/>
                  <p:nvPr/>
                </p:nvCxnSpPr>
                <p:spPr>
                  <a:xfrm>
                    <a:off x="3076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2" name="Google Shape;1022;p30"/>
                  <p:cNvCxnSpPr/>
                  <p:nvPr/>
                </p:nvCxnSpPr>
                <p:spPr>
                  <a:xfrm>
                    <a:off x="4464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3" name="Google Shape;1023;p30"/>
                  <p:cNvCxnSpPr/>
                  <p:nvPr/>
                </p:nvCxnSpPr>
                <p:spPr>
                  <a:xfrm>
                    <a:off x="5852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4" name="Google Shape;1024;p30"/>
                  <p:cNvCxnSpPr/>
                  <p:nvPr/>
                </p:nvCxnSpPr>
                <p:spPr>
                  <a:xfrm>
                    <a:off x="7240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5" name="Google Shape;1025;p30"/>
                  <p:cNvCxnSpPr/>
                  <p:nvPr/>
                </p:nvCxnSpPr>
                <p:spPr>
                  <a:xfrm>
                    <a:off x="8627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6" name="Google Shape;1026;p30"/>
                  <p:cNvCxnSpPr/>
                  <p:nvPr/>
                </p:nvCxnSpPr>
                <p:spPr>
                  <a:xfrm>
                    <a:off x="10015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7" name="Google Shape;1027;p30"/>
                  <p:cNvCxnSpPr/>
                  <p:nvPr/>
                </p:nvCxnSpPr>
                <p:spPr>
                  <a:xfrm>
                    <a:off x="11403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8" name="Google Shape;1028;p30"/>
                  <p:cNvCxnSpPr/>
                  <p:nvPr/>
                </p:nvCxnSpPr>
                <p:spPr>
                  <a:xfrm>
                    <a:off x="12791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9" name="Google Shape;1029;p30"/>
                  <p:cNvCxnSpPr/>
                  <p:nvPr/>
                </p:nvCxnSpPr>
                <p:spPr>
                  <a:xfrm>
                    <a:off x="14178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0" name="Google Shape;1030;p30"/>
                  <p:cNvCxnSpPr/>
                  <p:nvPr/>
                </p:nvCxnSpPr>
                <p:spPr>
                  <a:xfrm>
                    <a:off x="15566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1" name="Google Shape;1031;p30"/>
                  <p:cNvCxnSpPr/>
                  <p:nvPr/>
                </p:nvCxnSpPr>
                <p:spPr>
                  <a:xfrm>
                    <a:off x="16954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2" name="Google Shape;1032;p30"/>
                  <p:cNvCxnSpPr/>
                  <p:nvPr/>
                </p:nvCxnSpPr>
                <p:spPr>
                  <a:xfrm>
                    <a:off x="18342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3" name="Google Shape;1033;p30"/>
                  <p:cNvCxnSpPr/>
                  <p:nvPr/>
                </p:nvCxnSpPr>
                <p:spPr>
                  <a:xfrm>
                    <a:off x="19729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4" name="Google Shape;1034;p30"/>
                  <p:cNvCxnSpPr/>
                  <p:nvPr/>
                </p:nvCxnSpPr>
                <p:spPr>
                  <a:xfrm>
                    <a:off x="21117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5" name="Google Shape;1035;p30"/>
                  <p:cNvCxnSpPr/>
                  <p:nvPr/>
                </p:nvCxnSpPr>
                <p:spPr>
                  <a:xfrm>
                    <a:off x="22505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6" name="Google Shape;1036;p30"/>
                  <p:cNvCxnSpPr/>
                  <p:nvPr/>
                </p:nvCxnSpPr>
                <p:spPr>
                  <a:xfrm>
                    <a:off x="23893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7" name="Google Shape;1037;p30"/>
                  <p:cNvCxnSpPr/>
                  <p:nvPr/>
                </p:nvCxnSpPr>
                <p:spPr>
                  <a:xfrm>
                    <a:off x="25280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8" name="Google Shape;1038;p30"/>
                  <p:cNvCxnSpPr/>
                  <p:nvPr/>
                </p:nvCxnSpPr>
                <p:spPr>
                  <a:xfrm>
                    <a:off x="26668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9" name="Google Shape;1039;p30"/>
                  <p:cNvCxnSpPr/>
                  <p:nvPr/>
                </p:nvCxnSpPr>
                <p:spPr>
                  <a:xfrm>
                    <a:off x="28056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0" name="Google Shape;1040;p30"/>
                  <p:cNvCxnSpPr/>
                  <p:nvPr/>
                </p:nvCxnSpPr>
                <p:spPr>
                  <a:xfrm>
                    <a:off x="29444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1" name="Google Shape;1041;p30"/>
                  <p:cNvCxnSpPr/>
                  <p:nvPr/>
                </p:nvCxnSpPr>
                <p:spPr>
                  <a:xfrm>
                    <a:off x="30831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2" name="Google Shape;1042;p30"/>
                  <p:cNvCxnSpPr/>
                  <p:nvPr/>
                </p:nvCxnSpPr>
                <p:spPr>
                  <a:xfrm>
                    <a:off x="32219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3" name="Google Shape;1043;p30"/>
                  <p:cNvCxnSpPr/>
                  <p:nvPr/>
                </p:nvCxnSpPr>
                <p:spPr>
                  <a:xfrm>
                    <a:off x="33607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4" name="Google Shape;1044;p30"/>
                  <p:cNvCxnSpPr/>
                  <p:nvPr/>
                </p:nvCxnSpPr>
                <p:spPr>
                  <a:xfrm>
                    <a:off x="349950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5" name="Google Shape;1045;p30"/>
                  <p:cNvCxnSpPr/>
                  <p:nvPr/>
                </p:nvCxnSpPr>
                <p:spPr>
                  <a:xfrm>
                    <a:off x="363827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6" name="Google Shape;1046;p30"/>
                  <p:cNvCxnSpPr/>
                  <p:nvPr/>
                </p:nvCxnSpPr>
                <p:spPr>
                  <a:xfrm>
                    <a:off x="3777050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7" name="Google Shape;1047;p30"/>
                  <p:cNvCxnSpPr/>
                  <p:nvPr/>
                </p:nvCxnSpPr>
                <p:spPr>
                  <a:xfrm>
                    <a:off x="3915825" y="4974600"/>
                    <a:ext cx="0" cy="1344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cxnSp>
            <p:nvCxnSpPr>
              <p:cNvPr id="1048" name="Google Shape;1048;p30"/>
              <p:cNvCxnSpPr/>
              <p:nvPr/>
            </p:nvCxnSpPr>
            <p:spPr>
              <a:xfrm>
                <a:off x="168900" y="3932472"/>
                <a:ext cx="88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Black"/>
              <a:buNone/>
              <a:defRPr sz="3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Black"/>
              <a:buNone/>
              <a:defRPr sz="3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Black"/>
              <a:buNone/>
              <a:defRPr sz="3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Black"/>
              <a:buNone/>
              <a:defRPr sz="3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Black"/>
              <a:buNone/>
              <a:defRPr sz="3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Black"/>
              <a:buNone/>
              <a:defRPr sz="3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Black"/>
              <a:buNone/>
              <a:defRPr sz="3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Black"/>
              <a:buNone/>
              <a:defRPr sz="3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Black"/>
              <a:buNone/>
              <a:defRPr sz="3000">
                <a:solidFill>
                  <a:schemeClr val="dk1"/>
                </a:solidFill>
                <a:latin typeface="Inter Tight Black"/>
                <a:ea typeface="Inter Tight Black"/>
                <a:cs typeface="Inter Tight Black"/>
                <a:sym typeface="Inter Tigh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●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○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■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●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○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■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●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○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■"/>
              <a:defRPr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7" r:id="rId4"/>
    <p:sldLayoutId id="2147483658" r:id="rId5"/>
    <p:sldLayoutId id="2147483668" r:id="rId6"/>
    <p:sldLayoutId id="2147483673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olutions/latest/automated-forensics-orchestrator-for-amazon-ec2/forensic-memory-and-disk-acquisition-service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ws.amazon.com/solutions/implementations/automated-forensics-orchestrator-for-amazon-ec2/" TargetMode="External"/><Relationship Id="rId5" Type="http://schemas.openxmlformats.org/officeDocument/2006/relationships/hyperlink" Target="https://github.com/aws-solutions/automated-forensic-orchestrator-for-amazon-ec2" TargetMode="External"/><Relationship Id="rId4" Type="http://schemas.openxmlformats.org/officeDocument/2006/relationships/hyperlink" Target="https://aws.amazon.com/blogs/security/how-to-automate-forensic-disk-collection-in-aw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oogle Shape;1071;p35"/>
          <p:cNvGrpSpPr/>
          <p:nvPr/>
        </p:nvGrpSpPr>
        <p:grpSpPr>
          <a:xfrm>
            <a:off x="5887075" y="1185914"/>
            <a:ext cx="2543700" cy="1749600"/>
            <a:chOff x="5458650" y="952972"/>
            <a:chExt cx="2543700" cy="1749600"/>
          </a:xfrm>
        </p:grpSpPr>
        <p:sp>
          <p:nvSpPr>
            <p:cNvPr id="1072" name="Google Shape;1072;p35"/>
            <p:cNvSpPr/>
            <p:nvPr/>
          </p:nvSpPr>
          <p:spPr>
            <a:xfrm>
              <a:off x="5458650" y="952972"/>
              <a:ext cx="2543700" cy="1749600"/>
            </a:xfrm>
            <a:prstGeom prst="roundRect">
              <a:avLst>
                <a:gd name="adj" fmla="val 8406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cxnSp>
          <p:nvCxnSpPr>
            <p:cNvPr id="1073" name="Google Shape;1073;p35"/>
            <p:cNvCxnSpPr/>
            <p:nvPr/>
          </p:nvCxnSpPr>
          <p:spPr>
            <a:xfrm>
              <a:off x="5458650" y="1290675"/>
              <a:ext cx="2543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74" name="Google Shape;1074;p35"/>
            <p:cNvGrpSpPr/>
            <p:nvPr/>
          </p:nvGrpSpPr>
          <p:grpSpPr>
            <a:xfrm>
              <a:off x="5604874" y="1073719"/>
              <a:ext cx="514691" cy="112549"/>
              <a:chOff x="5830050" y="1771525"/>
              <a:chExt cx="720250" cy="157500"/>
            </a:xfrm>
          </p:grpSpPr>
          <p:sp>
            <p:nvSpPr>
              <p:cNvPr id="1075" name="Google Shape;1075;p35"/>
              <p:cNvSpPr/>
              <p:nvPr/>
            </p:nvSpPr>
            <p:spPr>
              <a:xfrm>
                <a:off x="5830050" y="1771525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076" name="Google Shape;1076;p35"/>
              <p:cNvSpPr/>
              <p:nvPr/>
            </p:nvSpPr>
            <p:spPr>
              <a:xfrm>
                <a:off x="6111425" y="1771525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077" name="Google Shape;1077;p35"/>
              <p:cNvSpPr/>
              <p:nvPr/>
            </p:nvSpPr>
            <p:spPr>
              <a:xfrm>
                <a:off x="6392800" y="1771525"/>
                <a:ext cx="157500" cy="157500"/>
              </a:xfrm>
              <a:prstGeom prst="ellipse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</p:grpSp>
      <p:sp>
        <p:nvSpPr>
          <p:cNvPr id="1078" name="Google Shape;1078;p35"/>
          <p:cNvSpPr txBox="1">
            <a:spLocks noGrp="1"/>
          </p:cNvSpPr>
          <p:nvPr>
            <p:ph type="ctrTitle"/>
          </p:nvPr>
        </p:nvSpPr>
        <p:spPr>
          <a:xfrm>
            <a:off x="345849" y="1663700"/>
            <a:ext cx="5152487" cy="1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Automated Forensic Solution for AWS EC2 Instances</a:t>
            </a:r>
            <a:endParaRPr sz="4000" b="0"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79" name="Google Shape;1079;p35"/>
          <p:cNvSpPr txBox="1">
            <a:spLocks noGrp="1"/>
          </p:cNvSpPr>
          <p:nvPr>
            <p:ph type="subTitle" idx="1"/>
          </p:nvPr>
        </p:nvSpPr>
        <p:spPr>
          <a:xfrm>
            <a:off x="587229" y="4060674"/>
            <a:ext cx="4311942" cy="622161"/>
          </a:xfrm>
          <a:prstGeom prst="rect">
            <a:avLst/>
          </a:prstGeom>
          <a:solidFill>
            <a:srgbClr val="57068C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CS-GY 9223: Cloud Security</a:t>
            </a:r>
            <a:br>
              <a:rPr lang="en-GB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-GB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Prof. Catherine Dodge, Prof. Rima Tanash</a:t>
            </a: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</a:p>
        </p:txBody>
      </p:sp>
      <p:grpSp>
        <p:nvGrpSpPr>
          <p:cNvPr id="1080" name="Google Shape;1080;p35"/>
          <p:cNvGrpSpPr/>
          <p:nvPr/>
        </p:nvGrpSpPr>
        <p:grpSpPr>
          <a:xfrm>
            <a:off x="3742675" y="570800"/>
            <a:ext cx="805500" cy="805500"/>
            <a:chOff x="2599875" y="589750"/>
            <a:chExt cx="805500" cy="805500"/>
          </a:xfrm>
        </p:grpSpPr>
        <p:sp>
          <p:nvSpPr>
            <p:cNvPr id="1081" name="Google Shape;1081;p35"/>
            <p:cNvSpPr/>
            <p:nvPr/>
          </p:nvSpPr>
          <p:spPr>
            <a:xfrm>
              <a:off x="2599875" y="589750"/>
              <a:ext cx="805500" cy="8055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2746270" y="736075"/>
              <a:ext cx="512700" cy="5130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2881200" y="871125"/>
              <a:ext cx="242700" cy="2430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pic>
        <p:nvPicPr>
          <p:cNvPr id="3" name="Picture 2" descr="A logo with a smile&#10;&#10;Description automatically generated">
            <a:extLst>
              <a:ext uri="{FF2B5EF4-FFF2-40B4-BE49-F238E27FC236}">
                <a16:creationId xmlns:a16="http://schemas.microsoft.com/office/drawing/2014/main" id="{EAEEE0A9-E2C1-7CB6-5AC7-3AD5DEDC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45" y="1723316"/>
            <a:ext cx="1800000" cy="101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32651C-B164-04C7-9F1A-5304559C2005}"/>
              </a:ext>
            </a:extLst>
          </p:cNvPr>
          <p:cNvSpPr txBox="1"/>
          <p:nvPr/>
        </p:nvSpPr>
        <p:spPr>
          <a:xfrm>
            <a:off x="6234370" y="4026082"/>
            <a:ext cx="2821319" cy="6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57068C"/>
                </a:solidFill>
                <a:latin typeface="Lexend Deca Medium" panose="020B0604020202020204" charset="0"/>
                <a:cs typeface="Frank Ruhl Libre"/>
                <a:sym typeface="Montserrat"/>
              </a:rPr>
              <a:t>Vishnu Vardhan </a:t>
            </a:r>
            <a:r>
              <a:rPr lang="en-GB" sz="900" b="1" dirty="0" err="1">
                <a:solidFill>
                  <a:srgbClr val="57068C"/>
                </a:solidFill>
                <a:latin typeface="Lexend Deca Medium" panose="020B0604020202020204" charset="0"/>
                <a:cs typeface="Frank Ruhl Libre"/>
                <a:sym typeface="Montserrat"/>
              </a:rPr>
              <a:t>Ciripuram</a:t>
            </a:r>
            <a:r>
              <a:rPr lang="en-GB" sz="900" b="1" dirty="0">
                <a:solidFill>
                  <a:srgbClr val="57068C"/>
                </a:solidFill>
                <a:latin typeface="Lexend Deca Medium" panose="020B0604020202020204" charset="0"/>
                <a:cs typeface="Frank Ruhl Libre"/>
                <a:sym typeface="Montserrat"/>
              </a:rPr>
              <a:t> </a:t>
            </a:r>
            <a:br>
              <a:rPr lang="en-GB" sz="900" b="1" dirty="0">
                <a:solidFill>
                  <a:srgbClr val="57068C"/>
                </a:solidFill>
                <a:latin typeface="Lexend Deca Medium" panose="020B0604020202020204" charset="0"/>
                <a:cs typeface="Frank Ruhl Libre"/>
                <a:sym typeface="Montserrat"/>
              </a:rPr>
            </a:br>
            <a:r>
              <a:rPr lang="en-GB" sz="900" b="1" dirty="0">
                <a:solidFill>
                  <a:srgbClr val="57068C"/>
                </a:solidFill>
                <a:latin typeface="Lexend Deca Medium" panose="020B0604020202020204" charset="0"/>
                <a:cs typeface="Frank Ruhl Libre"/>
                <a:sym typeface="Montserrat"/>
              </a:rPr>
              <a:t>vc2499@nyu.edu</a:t>
            </a:r>
            <a:br>
              <a:rPr lang="en-GB" sz="900" b="1" dirty="0">
                <a:solidFill>
                  <a:srgbClr val="57068C"/>
                </a:solidFill>
                <a:latin typeface="Lexend Deca Medium" panose="020B0604020202020204" charset="0"/>
                <a:cs typeface="Frank Ruhl Libre"/>
                <a:sym typeface="Montserrat"/>
              </a:rPr>
            </a:br>
            <a:endParaRPr lang="en-GB" sz="900" b="1" dirty="0">
              <a:solidFill>
                <a:srgbClr val="57068C"/>
              </a:solidFill>
              <a:latin typeface="Lexend Deca Medium" panose="020B0604020202020204" charset="0"/>
              <a:cs typeface="Frank Ruhl Libre"/>
              <a:sym typeface="Montserrat"/>
            </a:endParaRPr>
          </a:p>
        </p:txBody>
      </p:sp>
      <p:pic>
        <p:nvPicPr>
          <p:cNvPr id="5" name="Google Shape;1119;p38">
            <a:extLst>
              <a:ext uri="{FF2B5EF4-FFF2-40B4-BE49-F238E27FC236}">
                <a16:creationId xmlns:a16="http://schemas.microsoft.com/office/drawing/2014/main" id="{2C5BB5E1-FF29-AC59-4DDB-F02CAFABE4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1937" y="279461"/>
            <a:ext cx="864125" cy="2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56"/>
          <p:cNvGrpSpPr/>
          <p:nvPr/>
        </p:nvGrpSpPr>
        <p:grpSpPr>
          <a:xfrm>
            <a:off x="5887075" y="1185914"/>
            <a:ext cx="2543700" cy="1749600"/>
            <a:chOff x="5458650" y="952972"/>
            <a:chExt cx="2543700" cy="1749600"/>
          </a:xfrm>
        </p:grpSpPr>
        <p:sp>
          <p:nvSpPr>
            <p:cNvPr id="1405" name="Google Shape;1405;p56"/>
            <p:cNvSpPr/>
            <p:nvPr/>
          </p:nvSpPr>
          <p:spPr>
            <a:xfrm>
              <a:off x="5458650" y="952972"/>
              <a:ext cx="2543700" cy="1749600"/>
            </a:xfrm>
            <a:prstGeom prst="roundRect">
              <a:avLst>
                <a:gd name="adj" fmla="val 8406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rabun"/>
                <a:ea typeface="Sarabun"/>
                <a:cs typeface="Sarabun"/>
                <a:sym typeface="Sarabun"/>
              </a:endParaRPr>
            </a:p>
          </p:txBody>
        </p:sp>
        <p:cxnSp>
          <p:nvCxnSpPr>
            <p:cNvPr id="1406" name="Google Shape;1406;p56"/>
            <p:cNvCxnSpPr/>
            <p:nvPr/>
          </p:nvCxnSpPr>
          <p:spPr>
            <a:xfrm>
              <a:off x="5458650" y="1290675"/>
              <a:ext cx="2543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7" name="Google Shape;1407;p56"/>
            <p:cNvGrpSpPr/>
            <p:nvPr/>
          </p:nvGrpSpPr>
          <p:grpSpPr>
            <a:xfrm>
              <a:off x="5604874" y="1073719"/>
              <a:ext cx="514691" cy="112549"/>
              <a:chOff x="5830050" y="1771525"/>
              <a:chExt cx="720250" cy="157500"/>
            </a:xfrm>
          </p:grpSpPr>
          <p:sp>
            <p:nvSpPr>
              <p:cNvPr id="1408" name="Google Shape;1408;p56"/>
              <p:cNvSpPr/>
              <p:nvPr/>
            </p:nvSpPr>
            <p:spPr>
              <a:xfrm>
                <a:off x="5830050" y="1771525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409" name="Google Shape;1409;p56"/>
              <p:cNvSpPr/>
              <p:nvPr/>
            </p:nvSpPr>
            <p:spPr>
              <a:xfrm>
                <a:off x="6111425" y="1771525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410" name="Google Shape;1410;p56"/>
              <p:cNvSpPr/>
              <p:nvPr/>
            </p:nvSpPr>
            <p:spPr>
              <a:xfrm>
                <a:off x="6392800" y="1771525"/>
                <a:ext cx="157500" cy="157500"/>
              </a:xfrm>
              <a:prstGeom prst="ellipse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</p:grpSp>
      <p:sp>
        <p:nvSpPr>
          <p:cNvPr id="1411" name="Google Shape;1411;p56"/>
          <p:cNvSpPr txBox="1">
            <a:spLocks noGrp="1"/>
          </p:cNvSpPr>
          <p:nvPr>
            <p:ph type="ctrTitle" idx="4294967295"/>
          </p:nvPr>
        </p:nvSpPr>
        <p:spPr>
          <a:xfrm>
            <a:off x="1384468" y="531798"/>
            <a:ext cx="2943225" cy="887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Lexend Deca Light"/>
                <a:ea typeface="Lexend Deca Light"/>
                <a:cs typeface="Lexend Deca Light"/>
                <a:sym typeface="Lexend Deca Light"/>
              </a:rPr>
              <a:t>Thank You!</a:t>
            </a:r>
            <a:endParaRPr sz="3800" b="0"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1413" name="Google Shape;14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825" y="354725"/>
            <a:ext cx="805500" cy="27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a smile">
            <a:extLst>
              <a:ext uri="{FF2B5EF4-FFF2-40B4-BE49-F238E27FC236}">
                <a16:creationId xmlns:a16="http://schemas.microsoft.com/office/drawing/2014/main" id="{FECC30A8-5610-B005-33F3-ABB0537D9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645" y="1723316"/>
            <a:ext cx="1800000" cy="101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C44678-2244-404A-0E51-29F2F22C10AD}"/>
              </a:ext>
            </a:extLst>
          </p:cNvPr>
          <p:cNvSpPr txBox="1"/>
          <p:nvPr/>
        </p:nvSpPr>
        <p:spPr>
          <a:xfrm>
            <a:off x="678873" y="3470564"/>
            <a:ext cx="4246418" cy="805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5" name="Picture 4" descr="A person in a suit talking to another person&#10;&#10;Description automatically generated">
            <a:extLst>
              <a:ext uri="{FF2B5EF4-FFF2-40B4-BE49-F238E27FC236}">
                <a16:creationId xmlns:a16="http://schemas.microsoft.com/office/drawing/2014/main" id="{44AD73AC-B609-3711-1142-9FEDAC726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585" y="1369514"/>
            <a:ext cx="3132000" cy="313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620982" y="591192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621550" y="1333450"/>
            <a:ext cx="7673100" cy="3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</a:pPr>
            <a:r>
              <a:rPr lang="en-US" sz="1050" u="sng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Complexity</a:t>
            </a:r>
            <a:r>
              <a:rPr lang="en-US" sz="10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Learnt the sophisticated aspects of cloud-based digital forensics.</a:t>
            </a:r>
          </a:p>
          <a:p>
            <a:pPr marL="1270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</a:pPr>
            <a:r>
              <a:rPr lang="en-US" sz="1050" u="sng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Version Precision</a:t>
            </a:r>
            <a:r>
              <a:rPr lang="en-US" sz="10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Gain proficiency in Python 3.9.x, ensuring compatibility and consistency in forensic analysis tools.</a:t>
            </a:r>
          </a:p>
          <a:p>
            <a:pPr marL="1270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</a:pPr>
            <a:r>
              <a:rPr lang="en-US" sz="1050" u="sng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Script Debugging</a:t>
            </a:r>
            <a:r>
              <a:rPr lang="en-US" sz="10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Identify and rectify errors within AWS CDK scripts, specifically addressing missing roles such as ForensicEc2AllowAccessRole-us-east-1.</a:t>
            </a:r>
          </a:p>
          <a:p>
            <a:pPr marL="1270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</a:pPr>
            <a:r>
              <a:rPr lang="en-US" sz="1050" u="sng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Role Management</a:t>
            </a:r>
            <a:r>
              <a:rPr lang="en-US" sz="10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Understand the necessity for Assume Role permissions across all session roles to maintain secure and controlled access.</a:t>
            </a:r>
          </a:p>
          <a:p>
            <a:pPr marL="1270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</a:pPr>
            <a:endParaRPr lang="en-US" sz="105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</a:pPr>
            <a:r>
              <a:rPr lang="en-US" sz="1050" u="sng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Account Structure Best Practices</a:t>
            </a:r>
            <a:r>
              <a:rPr lang="en-US" sz="10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Learn to segment AWS accounts for </a:t>
            </a:r>
            <a:r>
              <a:rPr lang="en-US" sz="105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optimised</a:t>
            </a:r>
            <a:r>
              <a:rPr lang="en-US" sz="10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management and security:</a:t>
            </a:r>
          </a:p>
          <a:p>
            <a:pPr marL="298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050" u="sng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Forensic Account</a:t>
            </a:r>
            <a:r>
              <a:rPr lang="en-US" sz="10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Manage forensic investigations with isolated and secure resources.</a:t>
            </a:r>
          </a:p>
          <a:p>
            <a:pPr marL="298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050" u="sng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SecHub</a:t>
            </a:r>
            <a:r>
              <a:rPr lang="en-US" sz="1050" u="sng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Account</a:t>
            </a:r>
            <a:r>
              <a:rPr lang="en-US" sz="10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Implement </a:t>
            </a:r>
            <a:r>
              <a:rPr lang="en-US" sz="105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centralised</a:t>
            </a:r>
            <a:r>
              <a:rPr lang="en-US" sz="10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security monitoring to oversee and alert potential security threats.</a:t>
            </a:r>
          </a:p>
          <a:p>
            <a:pPr marL="298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050" u="sng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Application Account</a:t>
            </a:r>
            <a:r>
              <a:rPr lang="en-US" sz="10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Maintain daily operations, ensuring application integrity and performance.</a:t>
            </a:r>
            <a:endParaRPr sz="105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Google Shape;1119;p38">
            <a:extLst>
              <a:ext uri="{FF2B5EF4-FFF2-40B4-BE49-F238E27FC236}">
                <a16:creationId xmlns:a16="http://schemas.microsoft.com/office/drawing/2014/main" id="{73415C3A-E8F5-0FC0-F90E-CC178DD54A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399" y="298387"/>
            <a:ext cx="864125" cy="2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561680" y="438583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4294967295"/>
          </p:nvPr>
        </p:nvSpPr>
        <p:spPr>
          <a:xfrm>
            <a:off x="561680" y="1107968"/>
            <a:ext cx="7660800" cy="3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>
                <a:latin typeface="Montserrat" panose="00000500000000000000" pitchFamily="2" charset="0"/>
              </a:rPr>
              <a:t>Traditional memory acquisition is manual and time-consuming, leading to delays in response during security incidents.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>
              <a:latin typeface="Montserrat" panose="00000500000000000000" pitchFamily="2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>
                <a:latin typeface="Montserrat" panose="00000500000000000000" pitchFamily="2" charset="0"/>
              </a:rPr>
              <a:t>Manual processes are error-prone and can lead to inconsistent forensic data collection.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>
              <a:latin typeface="Montserrat" panose="00000500000000000000" pitchFamily="2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>
                <a:latin typeface="Montserrat" panose="00000500000000000000" pitchFamily="2" charset="0"/>
              </a:rPr>
              <a:t>As the number of instances grows, it becomes impractical to manually perform memory acquisition on each one.</a:t>
            </a:r>
            <a:endParaRPr>
              <a:latin typeface="Montserrat" panose="00000500000000000000" pitchFamily="2" charset="0"/>
            </a:endParaRPr>
          </a:p>
        </p:txBody>
      </p:sp>
      <p:pic>
        <p:nvPicPr>
          <p:cNvPr id="2" name="Google Shape;1119;p38">
            <a:extLst>
              <a:ext uri="{FF2B5EF4-FFF2-40B4-BE49-F238E27FC236}">
                <a16:creationId xmlns:a16="http://schemas.microsoft.com/office/drawing/2014/main" id="{F85EF3DF-8AE8-68B4-D9D5-AFC5786D0F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937" y="279461"/>
            <a:ext cx="864125" cy="2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561680" y="438583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4294967295"/>
          </p:nvPr>
        </p:nvSpPr>
        <p:spPr>
          <a:xfrm>
            <a:off x="561680" y="1107967"/>
            <a:ext cx="7660800" cy="3533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Montserrat" panose="00000500000000000000" pitchFamily="2" charset="0"/>
              </a:rPr>
              <a:t>Goal</a:t>
            </a:r>
            <a:r>
              <a:rPr lang="en-US" sz="1000">
                <a:latin typeface="Montserrat" panose="00000500000000000000" pitchFamily="2" charset="0"/>
              </a:rPr>
              <a:t>: To implement an efficient and reliable automated process for memory acquisition on AWS EC2 instances upon detection of a security incident.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>
              <a:latin typeface="Montserrat" panose="00000500000000000000" pitchFamily="2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Components: CloudWatch will monitor EC2 for specific triggers like high CPU utilisation. 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SNS will notify and trigger a response to incidents. 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Lambda function to execute the memory acquisition script.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SSM Document to remotely capture memory on EC2 instances. 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S3 bucket for storing memory dumps for analysis.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>
              <a:latin typeface="Montserrat" panose="00000500000000000000" pitchFamily="2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Montserrat" panose="00000500000000000000" pitchFamily="2" charset="0"/>
              </a:rPr>
              <a:t>Flow</a:t>
            </a:r>
            <a:r>
              <a:rPr lang="en-US" sz="1000">
                <a:latin typeface="Montserrat" panose="00000500000000000000" pitchFamily="2" charset="0"/>
              </a:rPr>
              <a:t>:  </a:t>
            </a:r>
          </a:p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An incident triggers a CloudWatch alarm.  </a:t>
            </a:r>
          </a:p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Alarm sends a notification to an SNS topic.  </a:t>
            </a:r>
          </a:p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SNS topic triggers a Lambda function.  </a:t>
            </a:r>
          </a:p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The lambda function invokes an SSM document to capture the memory.  </a:t>
            </a:r>
          </a:p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Memory dump is uploaded to an S3 bucket.</a:t>
            </a:r>
            <a:endParaRPr sz="1000">
              <a:latin typeface="Montserrat" panose="00000500000000000000" pitchFamily="2" charset="0"/>
            </a:endParaRPr>
          </a:p>
        </p:txBody>
      </p:sp>
      <p:pic>
        <p:nvPicPr>
          <p:cNvPr id="2" name="Google Shape;1119;p38">
            <a:extLst>
              <a:ext uri="{FF2B5EF4-FFF2-40B4-BE49-F238E27FC236}">
                <a16:creationId xmlns:a16="http://schemas.microsoft.com/office/drawing/2014/main" id="{F85EF3DF-8AE8-68B4-D9D5-AFC5786D0F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937" y="279461"/>
            <a:ext cx="864125" cy="29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84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69"/>
          <p:cNvSpPr txBox="1">
            <a:spLocks noGrp="1"/>
          </p:cNvSpPr>
          <p:nvPr>
            <p:ph type="title"/>
          </p:nvPr>
        </p:nvSpPr>
        <p:spPr>
          <a:xfrm>
            <a:off x="720000" y="2537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2" name="Google Shape;1119;p38">
            <a:extLst>
              <a:ext uri="{FF2B5EF4-FFF2-40B4-BE49-F238E27FC236}">
                <a16:creationId xmlns:a16="http://schemas.microsoft.com/office/drawing/2014/main" id="{BE29918B-96EA-EDB6-FA19-B3B172969C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937" y="246871"/>
            <a:ext cx="864125" cy="2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5DBB1-B5B9-3683-FEF5-25876EEBD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15" y="833421"/>
            <a:ext cx="682554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1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8"/>
          <p:cNvSpPr/>
          <p:nvPr/>
        </p:nvSpPr>
        <p:spPr>
          <a:xfrm>
            <a:off x="1633150" y="1044025"/>
            <a:ext cx="805500" cy="805500"/>
          </a:xfrm>
          <a:prstGeom prst="star8">
            <a:avLst>
              <a:gd name="adj" fmla="val 19258"/>
            </a:avLst>
          </a:prstGeom>
          <a:solidFill>
            <a:srgbClr val="57068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81" name="Google Shape;1281;p48"/>
          <p:cNvSpPr/>
          <p:nvPr/>
        </p:nvSpPr>
        <p:spPr>
          <a:xfrm rot="8100000">
            <a:off x="6093401" y="2489788"/>
            <a:ext cx="415596" cy="516831"/>
          </a:xfrm>
          <a:custGeom>
            <a:avLst/>
            <a:gdLst/>
            <a:ahLst/>
            <a:cxnLst/>
            <a:rect l="l" t="t" r="r" b="b"/>
            <a:pathLst>
              <a:path w="109" h="135" extrusionOk="0">
                <a:moveTo>
                  <a:pt x="5" y="80"/>
                </a:moveTo>
                <a:cubicBezTo>
                  <a:pt x="42" y="129"/>
                  <a:pt x="42" y="129"/>
                  <a:pt x="42" y="129"/>
                </a:cubicBezTo>
                <a:cubicBezTo>
                  <a:pt x="45" y="132"/>
                  <a:pt x="49" y="135"/>
                  <a:pt x="54" y="135"/>
                </a:cubicBezTo>
                <a:cubicBezTo>
                  <a:pt x="59" y="135"/>
                  <a:pt x="63" y="133"/>
                  <a:pt x="66" y="129"/>
                </a:cubicBezTo>
                <a:cubicBezTo>
                  <a:pt x="104" y="81"/>
                  <a:pt x="104" y="81"/>
                  <a:pt x="104" y="81"/>
                </a:cubicBezTo>
                <a:cubicBezTo>
                  <a:pt x="109" y="74"/>
                  <a:pt x="108" y="65"/>
                  <a:pt x="101" y="59"/>
                </a:cubicBezTo>
                <a:cubicBezTo>
                  <a:pt x="94" y="54"/>
                  <a:pt x="85" y="56"/>
                  <a:pt x="80" y="62"/>
                </a:cubicBezTo>
                <a:cubicBezTo>
                  <a:pt x="70" y="75"/>
                  <a:pt x="70" y="75"/>
                  <a:pt x="70" y="75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7"/>
                  <a:pt x="63" y="0"/>
                  <a:pt x="55" y="0"/>
                </a:cubicBezTo>
                <a:cubicBezTo>
                  <a:pt x="46" y="0"/>
                  <a:pt x="39" y="7"/>
                  <a:pt x="39" y="15"/>
                </a:cubicBezTo>
                <a:cubicBezTo>
                  <a:pt x="39" y="75"/>
                  <a:pt x="39" y="75"/>
                  <a:pt x="39" y="75"/>
                </a:cubicBezTo>
                <a:cubicBezTo>
                  <a:pt x="30" y="62"/>
                  <a:pt x="30" y="62"/>
                  <a:pt x="30" y="62"/>
                </a:cubicBezTo>
                <a:cubicBezTo>
                  <a:pt x="27" y="58"/>
                  <a:pt x="22" y="55"/>
                  <a:pt x="18" y="55"/>
                </a:cubicBezTo>
                <a:cubicBezTo>
                  <a:pt x="14" y="55"/>
                  <a:pt x="11" y="56"/>
                  <a:pt x="8" y="58"/>
                </a:cubicBezTo>
                <a:cubicBezTo>
                  <a:pt x="2" y="63"/>
                  <a:pt x="0" y="73"/>
                  <a:pt x="5" y="80"/>
                </a:cubicBezTo>
                <a:close/>
                <a:moveTo>
                  <a:pt x="5" y="80"/>
                </a:moveTo>
                <a:cubicBezTo>
                  <a:pt x="5" y="80"/>
                  <a:pt x="5" y="80"/>
                  <a:pt x="5" y="80"/>
                </a:cubicBezTo>
              </a:path>
            </a:pathLst>
          </a:custGeom>
          <a:solidFill>
            <a:srgbClr val="57068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48"/>
          <p:cNvSpPr txBox="1">
            <a:spLocks noGrp="1"/>
          </p:cNvSpPr>
          <p:nvPr>
            <p:ph type="title"/>
          </p:nvPr>
        </p:nvSpPr>
        <p:spPr>
          <a:xfrm>
            <a:off x="1284000" y="1306525"/>
            <a:ext cx="6576000" cy="12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Lexend Deca Light"/>
                <a:ea typeface="Lexend Deca Light"/>
                <a:cs typeface="Lexend Deca Light"/>
                <a:sym typeface="Lexend Deca Light"/>
              </a:rPr>
              <a:t>Demo</a:t>
            </a:r>
            <a:endParaRPr sz="5000"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283" name="Google Shape;1283;p48"/>
          <p:cNvSpPr txBox="1">
            <a:spLocks noGrp="1"/>
          </p:cNvSpPr>
          <p:nvPr>
            <p:ph type="subTitle" idx="1"/>
          </p:nvPr>
        </p:nvSpPr>
        <p:spPr>
          <a:xfrm>
            <a:off x="2073600" y="3642500"/>
            <a:ext cx="4996800" cy="497100"/>
          </a:xfrm>
          <a:prstGeom prst="rect">
            <a:avLst/>
          </a:prstGeom>
          <a:solidFill>
            <a:srgbClr val="009B8A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Forensic memory acquisition service</a:t>
            </a:r>
            <a:endParaRPr lang="en-GB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284" name="Google Shape;1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50" y="324425"/>
            <a:ext cx="864125" cy="29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053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561680" y="438583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 panose="00000500000000000000" pitchFamily="2" charset="0"/>
              </a:rPr>
              <a:t>Problems Encountered</a:t>
            </a:r>
            <a:endParaRPr lang="en-GB"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4294967295"/>
          </p:nvPr>
        </p:nvSpPr>
        <p:spPr>
          <a:xfrm>
            <a:off x="561680" y="1107967"/>
            <a:ext cx="7660800" cy="3533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 panose="00000500000000000000" pitchFamily="2" charset="0"/>
              </a:rPr>
              <a:t>Permission Issues: Initial IAM roles and policies needed to be correctly scoped, resulting in permission denials.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Montserrat" panose="00000500000000000000" pitchFamily="2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u="sng">
                <a:latin typeface="Montserrat" panose="00000500000000000000" pitchFamily="2" charset="0"/>
              </a:rPr>
              <a:t>Data Volume</a:t>
            </a:r>
            <a:r>
              <a:rPr lang="en-US">
                <a:latin typeface="Montserrat" panose="00000500000000000000" pitchFamily="2" charset="0"/>
              </a:rPr>
              <a:t>: Large memory dumps posed challenges with transfer times and storage costs.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u="sng">
                <a:latin typeface="Montserrat" panose="00000500000000000000" pitchFamily="2" charset="0"/>
              </a:rPr>
              <a:t>Tooling</a:t>
            </a:r>
            <a:r>
              <a:rPr lang="en-US">
                <a:latin typeface="Montserrat" panose="00000500000000000000" pitchFamily="2" charset="0"/>
              </a:rPr>
              <a:t>: Dependencies on third-party tools like LiME introduced complexity in automating the acquisition process.</a:t>
            </a:r>
          </a:p>
        </p:txBody>
      </p:sp>
      <p:pic>
        <p:nvPicPr>
          <p:cNvPr id="2" name="Google Shape;1119;p38">
            <a:extLst>
              <a:ext uri="{FF2B5EF4-FFF2-40B4-BE49-F238E27FC236}">
                <a16:creationId xmlns:a16="http://schemas.microsoft.com/office/drawing/2014/main" id="{F85EF3DF-8AE8-68B4-D9D5-AFC5786D0F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937" y="279461"/>
            <a:ext cx="864125" cy="29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104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561680" y="438583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We Handled Them</a:t>
            </a:r>
            <a:endParaRPr lang="en-GB"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4294967295"/>
          </p:nvPr>
        </p:nvSpPr>
        <p:spPr>
          <a:xfrm>
            <a:off x="561680" y="1107967"/>
            <a:ext cx="7660800" cy="3533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u="sng">
                <a:latin typeface="Montserrat"/>
              </a:rPr>
              <a:t>Refined IAM Roles</a:t>
            </a:r>
            <a:r>
              <a:rPr lang="en-US">
                <a:latin typeface="Montserrat"/>
              </a:rPr>
              <a:t>: Fine-tuned IAM roles and policies to grant precise access needed for each AWS service. </a:t>
            </a:r>
            <a:endParaRPr lang="en-US">
              <a:latin typeface="Montserrat" panose="00000500000000000000" pitchFamily="2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Montserrat" panose="000005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u="sng">
                <a:latin typeface="Montserrat"/>
              </a:rPr>
              <a:t>Optimized Data Handling</a:t>
            </a:r>
            <a:r>
              <a:rPr lang="en-US">
                <a:latin typeface="Montserrat"/>
              </a:rPr>
              <a:t>: Our implementation of data compression and multipart upload to S3 has significantly improved efficiency.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>
              <a:latin typeface="Montserrat" panose="00000500000000000000" pitchFamily="2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u="sng">
                <a:latin typeface="Montserrat"/>
              </a:rPr>
              <a:t>Streamlined Tooling</a:t>
            </a:r>
            <a:r>
              <a:rPr lang="en-US">
                <a:latin typeface="Montserrat"/>
              </a:rPr>
              <a:t>: Dependencies were packaged within the Lambda function where possible, and Amazon Linux 2 AMI provided out-of-the-box support for needed tools.</a:t>
            </a:r>
          </a:p>
        </p:txBody>
      </p:sp>
      <p:pic>
        <p:nvPicPr>
          <p:cNvPr id="2" name="Google Shape;1119;p38">
            <a:extLst>
              <a:ext uri="{FF2B5EF4-FFF2-40B4-BE49-F238E27FC236}">
                <a16:creationId xmlns:a16="http://schemas.microsoft.com/office/drawing/2014/main" id="{F85EF3DF-8AE8-68B4-D9D5-AFC5786D0F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937" y="279461"/>
            <a:ext cx="864125" cy="29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39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0346-C7D9-E3CB-5C16-661F3016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1994"/>
            <a:ext cx="7704000" cy="572700"/>
          </a:xfrm>
        </p:spPr>
        <p:txBody>
          <a:bodyPr/>
          <a:lstStyle/>
          <a:p>
            <a:r>
              <a:rPr lang="en-US"/>
              <a:t>Future Plan</a:t>
            </a:r>
            <a:b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16191F"/>
                </a:solidFill>
                <a:effectLst/>
                <a:latin typeface="Amazon Ember"/>
              </a:rPr>
            </a:b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D832F9-3B39-F469-A72C-3CBA8E243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0975" y="1524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rgbClr val="16191F"/>
              </a:solidFill>
              <a:effectLst/>
              <a:latin typeface="Amazon Emb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1E3F4A-4B26-B68E-C185-AC1BFAD94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950680"/>
            <a:ext cx="7200000" cy="375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119;p38">
            <a:extLst>
              <a:ext uri="{FF2B5EF4-FFF2-40B4-BE49-F238E27FC236}">
                <a16:creationId xmlns:a16="http://schemas.microsoft.com/office/drawing/2014/main" id="{D57A1A38-9FD2-ED98-6C27-DA191C397D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1399" y="298387"/>
            <a:ext cx="864125" cy="29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19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561680" y="438583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4294967295"/>
          </p:nvPr>
        </p:nvSpPr>
        <p:spPr>
          <a:xfrm>
            <a:off x="561680" y="1107968"/>
            <a:ext cx="7660800" cy="3682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400">
                <a:solidFill>
                  <a:srgbClr val="7030A0"/>
                </a:solidFill>
                <a:latin typeface="Lexend Deca"/>
                <a:sym typeface="Montserrat"/>
              </a:rPr>
              <a:t>Forensic memory and disk acquisition service:</a:t>
            </a:r>
            <a:br>
              <a:rPr lang="en-US" sz="1400">
                <a:solidFill>
                  <a:schemeClr val="bg2"/>
                </a:solidFill>
                <a:latin typeface="Lexend Deca"/>
                <a:sym typeface="Montserrat"/>
              </a:rPr>
            </a:br>
            <a:r>
              <a:rPr lang="en-US" sz="1400">
                <a:solidFill>
                  <a:schemeClr val="bg2"/>
                </a:solidFill>
                <a:latin typeface="Lexend Deca"/>
                <a:sym typeface="Montserrat"/>
                <a:hlinkClick r:id="rId3"/>
              </a:rPr>
              <a:t>https://docs.aws.amazon.com/solutions/latest/automated-forensics-orchestrator-for-amazon-ec2/forensic-memory-and-disk-acquisition-service.html</a:t>
            </a:r>
            <a:r>
              <a:rPr lang="en-US" sz="1400">
                <a:solidFill>
                  <a:schemeClr val="bg2"/>
                </a:solidFill>
                <a:latin typeface="Lexend Deca"/>
                <a:sym typeface="Montserrat"/>
              </a:rPr>
              <a:t>  </a:t>
            </a:r>
            <a:br>
              <a:rPr lang="en-US" sz="1400">
                <a:solidFill>
                  <a:schemeClr val="bg2"/>
                </a:solidFill>
                <a:latin typeface="Lexend Deca"/>
                <a:sym typeface="Montserrat"/>
              </a:rPr>
            </a:br>
            <a:endParaRPr lang="en-US" sz="1400">
              <a:solidFill>
                <a:schemeClr val="bg2"/>
              </a:solidFill>
              <a:latin typeface="Lexend Deca"/>
              <a:sym typeface="Montserrat"/>
            </a:endParaRPr>
          </a:p>
          <a:p>
            <a:pPr marL="139700" indent="0">
              <a:buNone/>
            </a:pPr>
            <a:r>
              <a:rPr lang="en-US" sz="1400">
                <a:solidFill>
                  <a:srgbClr val="7030A0"/>
                </a:solidFill>
                <a:latin typeface="Lexend Deca"/>
                <a:sym typeface="Montserrat"/>
              </a:rPr>
              <a:t>F</a:t>
            </a:r>
            <a:r>
              <a:rPr lang="en-US" sz="1400">
                <a:solidFill>
                  <a:srgbClr val="7030A0"/>
                </a:solidFill>
                <a:latin typeface="Lexend Deca"/>
              </a:rPr>
              <a:t>orensic disk collection automation in AWS:</a:t>
            </a:r>
            <a:br>
              <a:rPr lang="en-US" sz="1400">
                <a:solidFill>
                  <a:schemeClr val="bg2"/>
                </a:solidFill>
                <a:latin typeface="Lexend Deca"/>
                <a:sym typeface="Montserrat"/>
              </a:rPr>
            </a:br>
            <a:r>
              <a:rPr lang="en-US" sz="1400">
                <a:solidFill>
                  <a:schemeClr val="bg2"/>
                </a:solidFill>
                <a:latin typeface="Lexend Deca"/>
                <a:sym typeface="Montserrat"/>
                <a:hlinkClick r:id="rId4"/>
              </a:rPr>
              <a:t>https://aws.amazon.com/blogs/security/how-to-automate-forensic-disk-collection-in-aws/</a:t>
            </a:r>
            <a:r>
              <a:rPr lang="en-US" sz="1400">
                <a:solidFill>
                  <a:schemeClr val="bg2"/>
                </a:solidFill>
                <a:latin typeface="Lexend Deca"/>
                <a:sym typeface="Montserrat"/>
              </a:rPr>
              <a:t>  </a:t>
            </a:r>
            <a:endParaRPr lang="en-US">
              <a:solidFill>
                <a:schemeClr val="bg2"/>
              </a:solidFill>
              <a:latin typeface="Lexend Deca"/>
              <a:sym typeface="Montserrat"/>
            </a:endParaRPr>
          </a:p>
          <a:p>
            <a:pPr marL="139700" indent="0">
              <a:buNone/>
            </a:pPr>
            <a:endParaRPr lang="en-US">
              <a:solidFill>
                <a:schemeClr val="bg2"/>
              </a:solidFill>
              <a:latin typeface="Lexend Deca"/>
              <a:sym typeface="Montserrat"/>
            </a:endParaRPr>
          </a:p>
          <a:p>
            <a:pPr marL="139700" indent="0">
              <a:buNone/>
            </a:pPr>
            <a:r>
              <a:rPr lang="en-US" sz="1400">
                <a:solidFill>
                  <a:srgbClr val="7030A0"/>
                </a:solidFill>
                <a:latin typeface="Lexend Deca"/>
                <a:sym typeface="Montserrat"/>
              </a:rPr>
              <a:t>AWS Orchestrator git:</a:t>
            </a:r>
          </a:p>
          <a:p>
            <a:pPr marL="139700" indent="0">
              <a:buNone/>
            </a:pPr>
            <a:r>
              <a:rPr lang="en-US" sz="1400">
                <a:solidFill>
                  <a:schemeClr val="bg2"/>
                </a:solidFill>
                <a:latin typeface="Lexend Deca"/>
                <a:sym typeface="Montserrat"/>
                <a:hlinkClick r:id="rId5"/>
              </a:rPr>
              <a:t>https://github.com/aws-solutions/automated-forensic-orchestrator-for-amazon-ec2</a:t>
            </a:r>
            <a:r>
              <a:rPr lang="en-US" sz="1400">
                <a:solidFill>
                  <a:schemeClr val="bg2"/>
                </a:solidFill>
                <a:latin typeface="Lexend Deca"/>
                <a:sym typeface="Montserrat"/>
              </a:rPr>
              <a:t> </a:t>
            </a:r>
          </a:p>
          <a:p>
            <a:pPr marL="139700" indent="0">
              <a:buNone/>
            </a:pPr>
            <a:endParaRPr lang="en-US">
              <a:solidFill>
                <a:schemeClr val="bg2"/>
              </a:solidFill>
              <a:latin typeface="Lexend Deca"/>
              <a:sym typeface="Montserrat"/>
            </a:endParaRPr>
          </a:p>
          <a:p>
            <a:pPr marL="139700" indent="0">
              <a:buNone/>
            </a:pPr>
            <a:r>
              <a:rPr lang="en-US" sz="1400">
                <a:solidFill>
                  <a:srgbClr val="7030A0"/>
                </a:solidFill>
                <a:latin typeface="Lexend Deca"/>
                <a:sym typeface="Montserrat"/>
              </a:rPr>
              <a:t>AWS Solutions Library Page:</a:t>
            </a:r>
          </a:p>
          <a:p>
            <a:pPr marL="139700" indent="0">
              <a:buNone/>
            </a:pPr>
            <a:r>
              <a:rPr lang="en-US" sz="1400">
                <a:solidFill>
                  <a:schemeClr val="bg2"/>
                </a:solidFill>
                <a:latin typeface="Lexend Deca"/>
                <a:sym typeface="Montserrat"/>
                <a:hlinkClick r:id="rId6"/>
              </a:rPr>
              <a:t>https://aws.amazon.com/solutions/implementations/automated-forensics-orchestrator-for-amazon-ec2/</a:t>
            </a:r>
            <a:r>
              <a:rPr lang="en-US" sz="1400">
                <a:solidFill>
                  <a:schemeClr val="bg2"/>
                </a:solidFill>
                <a:latin typeface="Lexend Deca"/>
                <a:sym typeface="Montserrat"/>
              </a:rPr>
              <a:t>  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>
              <a:latin typeface="Montserrat" panose="00000500000000000000" pitchFamily="2" charset="0"/>
            </a:endParaRPr>
          </a:p>
        </p:txBody>
      </p:sp>
      <p:pic>
        <p:nvPicPr>
          <p:cNvPr id="2" name="Google Shape;1119;p38">
            <a:extLst>
              <a:ext uri="{FF2B5EF4-FFF2-40B4-BE49-F238E27FC236}">
                <a16:creationId xmlns:a16="http://schemas.microsoft.com/office/drawing/2014/main" id="{F85EF3DF-8AE8-68B4-D9D5-AFC5786D0F7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1937" y="279461"/>
            <a:ext cx="864125" cy="29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255384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Citizenship by Slidesgo">
  <a:themeElements>
    <a:clrScheme name="Simple Light">
      <a:dk1>
        <a:srgbClr val="0C0C0C"/>
      </a:dk1>
      <a:lt1>
        <a:srgbClr val="FFFFFF"/>
      </a:lt1>
      <a:dk2>
        <a:srgbClr val="FFAF18"/>
      </a:dk2>
      <a:lt2>
        <a:srgbClr val="FE355E"/>
      </a:lt2>
      <a:accent1>
        <a:srgbClr val="45A7FF"/>
      </a:accent1>
      <a:accent2>
        <a:srgbClr val="00C3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0C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554</Words>
  <Application>Microsoft Office PowerPoint</Application>
  <PresentationFormat>On-screen Show (16:9)</PresentationFormat>
  <Paragraphs>62</Paragraphs>
  <Slides>11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Montserrat</vt:lpstr>
      <vt:lpstr>Sarabun</vt:lpstr>
      <vt:lpstr>Lexend Deca Medium</vt:lpstr>
      <vt:lpstr>Lexend Deca</vt:lpstr>
      <vt:lpstr>Nunito Light</vt:lpstr>
      <vt:lpstr>Amazon Ember</vt:lpstr>
      <vt:lpstr>Arial</vt:lpstr>
      <vt:lpstr>Wingdings</vt:lpstr>
      <vt:lpstr>Lexend Deca Light</vt:lpstr>
      <vt:lpstr>Calibri</vt:lpstr>
      <vt:lpstr>Inter Tight Black</vt:lpstr>
      <vt:lpstr>Digital Citizenship by Slidesgo</vt:lpstr>
      <vt:lpstr>Automated Forensic Solution for AWS EC2 Instances</vt:lpstr>
      <vt:lpstr>Problem Statement</vt:lpstr>
      <vt:lpstr>Design</vt:lpstr>
      <vt:lpstr>Architecture</vt:lpstr>
      <vt:lpstr>Demo</vt:lpstr>
      <vt:lpstr>Problems Encountered</vt:lpstr>
      <vt:lpstr>How We Handled Them</vt:lpstr>
      <vt:lpstr>Future Plan </vt:lpstr>
      <vt:lpstr>References</vt:lpstr>
      <vt:lpstr>Thank You!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Forensic Solution for AWS EC2 Instances</dc:title>
  <dc:creator>Vinay Varma</dc:creator>
  <cp:lastModifiedBy>wizard wizz</cp:lastModifiedBy>
  <cp:revision>3</cp:revision>
  <dcterms:modified xsi:type="dcterms:W3CDTF">2025-04-27T23:20:44Z</dcterms:modified>
</cp:coreProperties>
</file>